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58" r:id="rId5"/>
    <p:sldMasterId id="2147483664" r:id="rId6"/>
    <p:sldMasterId id="2147483674" r:id="rId7"/>
  </p:sldMasterIdLst>
  <p:notesMasterIdLst>
    <p:notesMasterId r:id="rId70"/>
  </p:notesMasterIdLst>
  <p:handoutMasterIdLst>
    <p:handoutMasterId r:id="rId71"/>
  </p:handoutMasterIdLst>
  <p:sldIdLst>
    <p:sldId id="269" r:id="rId8"/>
    <p:sldId id="321" r:id="rId9"/>
    <p:sldId id="258" r:id="rId10"/>
    <p:sldId id="261" r:id="rId11"/>
    <p:sldId id="1035" r:id="rId12"/>
    <p:sldId id="1051" r:id="rId13"/>
    <p:sldId id="264" r:id="rId14"/>
    <p:sldId id="1430" r:id="rId15"/>
    <p:sldId id="1431" r:id="rId16"/>
    <p:sldId id="1429" r:id="rId17"/>
    <p:sldId id="1433" r:id="rId18"/>
    <p:sldId id="1436" r:id="rId19"/>
    <p:sldId id="1048" r:id="rId20"/>
    <p:sldId id="1046" r:id="rId21"/>
    <p:sldId id="1409" r:id="rId22"/>
    <p:sldId id="1424" r:id="rId23"/>
    <p:sldId id="1059" r:id="rId24"/>
    <p:sldId id="1434" r:id="rId25"/>
    <p:sldId id="672" r:id="rId26"/>
    <p:sldId id="920" r:id="rId27"/>
    <p:sldId id="924" r:id="rId28"/>
    <p:sldId id="921" r:id="rId29"/>
    <p:sldId id="1012" r:id="rId30"/>
    <p:sldId id="926" r:id="rId31"/>
    <p:sldId id="1435" r:id="rId32"/>
    <p:sldId id="1437" r:id="rId33"/>
    <p:sldId id="1016" r:id="rId34"/>
    <p:sldId id="1439" r:id="rId35"/>
    <p:sldId id="1438" r:id="rId36"/>
    <p:sldId id="1428" r:id="rId37"/>
    <p:sldId id="1440" r:id="rId38"/>
    <p:sldId id="1018" r:id="rId39"/>
    <p:sldId id="1458" r:id="rId40"/>
    <p:sldId id="1462" r:id="rId41"/>
    <p:sldId id="1459" r:id="rId42"/>
    <p:sldId id="1442" r:id="rId43"/>
    <p:sldId id="1443" r:id="rId44"/>
    <p:sldId id="1444" r:id="rId45"/>
    <p:sldId id="1425" r:id="rId46"/>
    <p:sldId id="1445" r:id="rId47"/>
    <p:sldId id="1446" r:id="rId48"/>
    <p:sldId id="1447" r:id="rId49"/>
    <p:sldId id="1464" r:id="rId50"/>
    <p:sldId id="1456" r:id="rId51"/>
    <p:sldId id="1457" r:id="rId52"/>
    <p:sldId id="1450" r:id="rId53"/>
    <p:sldId id="1451" r:id="rId54"/>
    <p:sldId id="1452" r:id="rId55"/>
    <p:sldId id="1460" r:id="rId56"/>
    <p:sldId id="1461" r:id="rId57"/>
    <p:sldId id="1463" r:id="rId58"/>
    <p:sldId id="697" r:id="rId59"/>
    <p:sldId id="1022" r:id="rId60"/>
    <p:sldId id="1043" r:id="rId61"/>
    <p:sldId id="1042" r:id="rId62"/>
    <p:sldId id="1023" r:id="rId63"/>
    <p:sldId id="1024" r:id="rId64"/>
    <p:sldId id="1015" r:id="rId65"/>
    <p:sldId id="1041" r:id="rId66"/>
    <p:sldId id="1454" r:id="rId67"/>
    <p:sldId id="1453" r:id="rId68"/>
    <p:sldId id="265" r:id="rId69"/>
  </p:sldIdLst>
  <p:sldSz cx="12192000" cy="6858000"/>
  <p:notesSz cx="6858000" cy="9144000"/>
  <p:embeddedFontLst>
    <p:embeddedFont>
      <p:font typeface="Calibri" panose="020F0502020204030204" pitchFamily="34" charset="0"/>
      <p:regular r:id="rId72"/>
      <p:bold r:id="rId73"/>
      <p:italic r:id="rId74"/>
      <p:boldItalic r:id="rId75"/>
    </p:embeddedFont>
    <p:embeddedFont>
      <p:font typeface="Seattle Text" pitchFamily="2" charset="0"/>
      <p:regular r:id="rId76"/>
      <p:bold r:id="rId77"/>
      <p:italic r:id="rId78"/>
      <p:boldItalic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 id="2" name="Berry, Melody" initials="BM" lastIdx="1" clrIdx="1">
    <p:extLst>
      <p:ext uri="{19B8F6BF-5375-455C-9EA6-DF929625EA0E}">
        <p15:presenceInfo xmlns:p15="http://schemas.microsoft.com/office/powerpoint/2012/main" userId="S::melody.berry@seattle.gov::31bd6066-c510-4faa-ad29-e552a3d0ff26" providerId="AD"/>
      </p:ext>
    </p:extLst>
  </p:cmAuthor>
  <p:cmAuthor id="3" name="Switzer-C, Diane-c" initials="SD" lastIdx="42" clrIdx="2">
    <p:extLst>
      <p:ext uri="{19B8F6BF-5375-455C-9EA6-DF929625EA0E}">
        <p15:presenceInfo xmlns:p15="http://schemas.microsoft.com/office/powerpoint/2012/main" userId="S::diane.switzer@seattle.gov::123cd8e3-5400-4180-925f-f750fe44853f" providerId="AD"/>
      </p:ext>
    </p:extLst>
  </p:cmAuthor>
  <p:cmAuthor id="4" name="Allen-C, Michelle-c" initials="AM" lastIdx="1" clrIdx="3">
    <p:extLst>
      <p:ext uri="{19B8F6BF-5375-455C-9EA6-DF929625EA0E}">
        <p15:presenceInfo xmlns:p15="http://schemas.microsoft.com/office/powerpoint/2012/main" userId="S::michelle.allen@seattle.gov::911dbd46-2eb3-4574-8cc4-69e4f8091c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FF9933"/>
    <a:srgbClr val="FF6600"/>
    <a:srgbClr val="99FF33"/>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B3F5B-732C-472F-AAB2-690A3E42AF2E}" v="649" dt="2020-11-04T18:55:14.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367" autoAdjust="0"/>
  </p:normalViewPr>
  <p:slideViewPr>
    <p:cSldViewPr snapToGrid="0">
      <p:cViewPr varScale="1">
        <p:scale>
          <a:sx n="113" d="100"/>
          <a:sy n="113" d="100"/>
        </p:scale>
        <p:origin x="510" y="114"/>
      </p:cViewPr>
      <p:guideLst/>
    </p:cSldViewPr>
  </p:slideViewPr>
  <p:notesTextViewPr>
    <p:cViewPr>
      <p:scale>
        <a:sx n="1" d="1"/>
        <a:sy n="1" d="1"/>
      </p:scale>
      <p:origin x="0" y="0"/>
    </p:cViewPr>
  </p:notesTextViewPr>
  <p:notesViewPr>
    <p:cSldViewPr snapToGrid="0">
      <p:cViewPr varScale="1">
        <p:scale>
          <a:sx n="86" d="100"/>
          <a:sy n="86" d="100"/>
        </p:scale>
        <p:origin x="301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font" Target="fonts/font5.fntdata"/><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viewProps" Target="viewProps.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6.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fntdata"/><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presProps" Target="pres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ry, Melody" userId="31bd6066-c510-4faa-ad29-e552a3d0ff26" providerId="ADAL" clId="{1B1B3F5B-732C-472F-AAB2-690A3E42AF2E}"/>
    <pc:docChg chg="undo custSel mod addSld delSld modSld sldOrd modMainMaster">
      <pc:chgData name="Berry, Melody" userId="31bd6066-c510-4faa-ad29-e552a3d0ff26" providerId="ADAL" clId="{1B1B3F5B-732C-472F-AAB2-690A3E42AF2E}" dt="2020-11-04T18:59:04.760" v="10691" actId="207"/>
      <pc:docMkLst>
        <pc:docMk/>
      </pc:docMkLst>
      <pc:sldChg chg="modSp modTransition">
        <pc:chgData name="Berry, Melody" userId="31bd6066-c510-4faa-ad29-e552a3d0ff26" providerId="ADAL" clId="{1B1B3F5B-732C-472F-AAB2-690A3E42AF2E}" dt="2020-11-03T16:54:10.997" v="10153" actId="20577"/>
        <pc:sldMkLst>
          <pc:docMk/>
          <pc:sldMk cId="1662613441" sldId="258"/>
        </pc:sldMkLst>
        <pc:graphicFrameChg chg="mod">
          <ac:chgData name="Berry, Melody" userId="31bd6066-c510-4faa-ad29-e552a3d0ff26" providerId="ADAL" clId="{1B1B3F5B-732C-472F-AAB2-690A3E42AF2E}" dt="2020-11-03T16:54:10.997" v="10153" actId="20577"/>
          <ac:graphicFrameMkLst>
            <pc:docMk/>
            <pc:sldMk cId="1662613441" sldId="258"/>
            <ac:graphicFrameMk id="5" creationId="{9EDC5F4D-08A3-46F5-B1FD-E9BFA727C4F9}"/>
          </ac:graphicFrameMkLst>
        </pc:graphicFrameChg>
      </pc:sldChg>
      <pc:sldChg chg="modTransition">
        <pc:chgData name="Berry, Melody" userId="31bd6066-c510-4faa-ad29-e552a3d0ff26" providerId="ADAL" clId="{1B1B3F5B-732C-472F-AAB2-690A3E42AF2E}" dt="2020-11-02T04:11:20.041" v="6394"/>
        <pc:sldMkLst>
          <pc:docMk/>
          <pc:sldMk cId="3764213826" sldId="261"/>
        </pc:sldMkLst>
      </pc:sldChg>
      <pc:sldChg chg="delSp modSp modTransition">
        <pc:chgData name="Berry, Melody" userId="31bd6066-c510-4faa-ad29-e552a3d0ff26" providerId="ADAL" clId="{1B1B3F5B-732C-472F-AAB2-690A3E42AF2E}" dt="2020-11-02T04:11:20.041" v="6394"/>
        <pc:sldMkLst>
          <pc:docMk/>
          <pc:sldMk cId="3028991759" sldId="264"/>
        </pc:sldMkLst>
        <pc:spChg chg="mod">
          <ac:chgData name="Berry, Melody" userId="31bd6066-c510-4faa-ad29-e552a3d0ff26" providerId="ADAL" clId="{1B1B3F5B-732C-472F-AAB2-690A3E42AF2E}" dt="2020-11-01T21:16:00.387" v="128" actId="20577"/>
          <ac:spMkLst>
            <pc:docMk/>
            <pc:sldMk cId="3028991759" sldId="264"/>
            <ac:spMk id="2" creationId="{160141CD-F59A-4CEF-83BA-917B99155A33}"/>
          </ac:spMkLst>
        </pc:spChg>
        <pc:spChg chg="del">
          <ac:chgData name="Berry, Melody" userId="31bd6066-c510-4faa-ad29-e552a3d0ff26" providerId="ADAL" clId="{1B1B3F5B-732C-472F-AAB2-690A3E42AF2E}" dt="2020-11-01T21:17:50.291" v="225" actId="478"/>
          <ac:spMkLst>
            <pc:docMk/>
            <pc:sldMk cId="3028991759" sldId="264"/>
            <ac:spMk id="3" creationId="{29AC7229-641F-42E5-9EC9-E20B396E0982}"/>
          </ac:spMkLst>
        </pc:spChg>
        <pc:spChg chg="mod">
          <ac:chgData name="Berry, Melody" userId="31bd6066-c510-4faa-ad29-e552a3d0ff26" providerId="ADAL" clId="{1B1B3F5B-732C-472F-AAB2-690A3E42AF2E}" dt="2020-11-01T21:19:42.407" v="440" actId="20577"/>
          <ac:spMkLst>
            <pc:docMk/>
            <pc:sldMk cId="3028991759" sldId="264"/>
            <ac:spMk id="5" creationId="{FE794478-F06A-4A60-94BB-340BB0301B85}"/>
          </ac:spMkLst>
        </pc:spChg>
        <pc:graphicFrameChg chg="modGraphic">
          <ac:chgData name="Berry, Melody" userId="31bd6066-c510-4faa-ad29-e552a3d0ff26" providerId="ADAL" clId="{1B1B3F5B-732C-472F-AAB2-690A3E42AF2E}" dt="2020-11-01T21:23:14.463" v="548" actId="122"/>
          <ac:graphicFrameMkLst>
            <pc:docMk/>
            <pc:sldMk cId="3028991759" sldId="264"/>
            <ac:graphicFrameMk id="6" creationId="{16B5052C-8FE6-4EB7-8A4E-107396B2D4CB}"/>
          </ac:graphicFrameMkLst>
        </pc:graphicFrameChg>
      </pc:sldChg>
      <pc:sldChg chg="modTransition">
        <pc:chgData name="Berry, Melody" userId="31bd6066-c510-4faa-ad29-e552a3d0ff26" providerId="ADAL" clId="{1B1B3F5B-732C-472F-AAB2-690A3E42AF2E}" dt="2020-11-02T04:11:20.041" v="6394"/>
        <pc:sldMkLst>
          <pc:docMk/>
          <pc:sldMk cId="479714329" sldId="265"/>
        </pc:sldMkLst>
      </pc:sldChg>
      <pc:sldChg chg="modSp modTransition">
        <pc:chgData name="Berry, Melody" userId="31bd6066-c510-4faa-ad29-e552a3d0ff26" providerId="ADAL" clId="{1B1B3F5B-732C-472F-AAB2-690A3E42AF2E}" dt="2020-11-02T04:11:20.041" v="6394"/>
        <pc:sldMkLst>
          <pc:docMk/>
          <pc:sldMk cId="532852770" sldId="269"/>
        </pc:sldMkLst>
        <pc:spChg chg="mod">
          <ac:chgData name="Berry, Melody" userId="31bd6066-c510-4faa-ad29-e552a3d0ff26" providerId="ADAL" clId="{1B1B3F5B-732C-472F-AAB2-690A3E42AF2E}" dt="2020-11-01T21:08:30.312" v="19" actId="20577"/>
          <ac:spMkLst>
            <pc:docMk/>
            <pc:sldMk cId="532852770" sldId="269"/>
            <ac:spMk id="6" creationId="{9476E353-F6D4-43DA-9957-77FD5F33ED30}"/>
          </ac:spMkLst>
        </pc:spChg>
        <pc:spChg chg="mod">
          <ac:chgData name="Berry, Melody" userId="31bd6066-c510-4faa-ad29-e552a3d0ff26" providerId="ADAL" clId="{1B1B3F5B-732C-472F-AAB2-690A3E42AF2E}" dt="2020-11-02T03:47:14.230" v="6246" actId="20577"/>
          <ac:spMkLst>
            <pc:docMk/>
            <pc:sldMk cId="532852770" sldId="269"/>
            <ac:spMk id="9" creationId="{7A2B8BCA-06D7-48A3-962F-2A61EA504B2D}"/>
          </ac:spMkLst>
        </pc:spChg>
      </pc:sldChg>
      <pc:sldChg chg="modTransition">
        <pc:chgData name="Berry, Melody" userId="31bd6066-c510-4faa-ad29-e552a3d0ff26" providerId="ADAL" clId="{1B1B3F5B-732C-472F-AAB2-690A3E42AF2E}" dt="2020-11-02T04:11:20.041" v="6394"/>
        <pc:sldMkLst>
          <pc:docMk/>
          <pc:sldMk cId="3986397413" sldId="321"/>
        </pc:sldMkLst>
      </pc:sldChg>
      <pc:sldChg chg="del">
        <pc:chgData name="Berry, Melody" userId="31bd6066-c510-4faa-ad29-e552a3d0ff26" providerId="ADAL" clId="{1B1B3F5B-732C-472F-AAB2-690A3E42AF2E}" dt="2020-11-01T21:29:11.787" v="550" actId="2696"/>
        <pc:sldMkLst>
          <pc:docMk/>
          <pc:sldMk cId="520049657" sldId="322"/>
        </pc:sldMkLst>
      </pc:sldChg>
      <pc:sldChg chg="del">
        <pc:chgData name="Berry, Melody" userId="31bd6066-c510-4faa-ad29-e552a3d0ff26" providerId="ADAL" clId="{1B1B3F5B-732C-472F-AAB2-690A3E42AF2E}" dt="2020-11-01T21:12:49.643" v="113" actId="2696"/>
        <pc:sldMkLst>
          <pc:docMk/>
          <pc:sldMk cId="1292955939" sldId="335"/>
        </pc:sldMkLst>
      </pc:sldChg>
      <pc:sldChg chg="addSp delSp modSp del mod setBg">
        <pc:chgData name="Berry, Melody" userId="31bd6066-c510-4faa-ad29-e552a3d0ff26" providerId="ADAL" clId="{1B1B3F5B-732C-472F-AAB2-690A3E42AF2E}" dt="2020-11-01T22:10:26.165" v="1810" actId="2696"/>
        <pc:sldMkLst>
          <pc:docMk/>
          <pc:sldMk cId="2015110756" sldId="660"/>
        </pc:sldMkLst>
        <pc:spChg chg="mod">
          <ac:chgData name="Berry, Melody" userId="31bd6066-c510-4faa-ad29-e552a3d0ff26" providerId="ADAL" clId="{1B1B3F5B-732C-472F-AAB2-690A3E42AF2E}" dt="2020-11-01T22:10:01.053" v="1809" actId="26606"/>
          <ac:spMkLst>
            <pc:docMk/>
            <pc:sldMk cId="2015110756" sldId="660"/>
            <ac:spMk id="2" creationId="{00000000-0000-0000-0000-000000000000}"/>
          </ac:spMkLst>
        </pc:spChg>
        <pc:spChg chg="mod">
          <ac:chgData name="Berry, Melody" userId="31bd6066-c510-4faa-ad29-e552a3d0ff26" providerId="ADAL" clId="{1B1B3F5B-732C-472F-AAB2-690A3E42AF2E}" dt="2020-11-01T22:10:01.053" v="1809" actId="26606"/>
          <ac:spMkLst>
            <pc:docMk/>
            <pc:sldMk cId="2015110756" sldId="660"/>
            <ac:spMk id="4" creationId="{00000000-0000-0000-0000-000000000000}"/>
          </ac:spMkLst>
        </pc:spChg>
        <pc:spChg chg="add del">
          <ac:chgData name="Berry, Melody" userId="31bd6066-c510-4faa-ad29-e552a3d0ff26" providerId="ADAL" clId="{1B1B3F5B-732C-472F-AAB2-690A3E42AF2E}" dt="2020-11-01T22:10:01.053" v="1809" actId="26606"/>
          <ac:spMkLst>
            <pc:docMk/>
            <pc:sldMk cId="2015110756" sldId="660"/>
            <ac:spMk id="8" creationId="{156998E1-4926-4629-A3C9-51926FF119A2}"/>
          </ac:spMkLst>
        </pc:spChg>
        <pc:spChg chg="add del">
          <ac:chgData name="Berry, Melody" userId="31bd6066-c510-4faa-ad29-e552a3d0ff26" providerId="ADAL" clId="{1B1B3F5B-732C-472F-AAB2-690A3E42AF2E}" dt="2020-11-01T22:10:01.053" v="1809" actId="26606"/>
          <ac:spMkLst>
            <pc:docMk/>
            <pc:sldMk cId="2015110756" sldId="660"/>
            <ac:spMk id="14" creationId="{37E32B78-23DD-4E77-8B9C-7779E3BF20C2}"/>
          </ac:spMkLst>
        </pc:spChg>
        <pc:graphicFrameChg chg="add del">
          <ac:chgData name="Berry, Melody" userId="31bd6066-c510-4faa-ad29-e552a3d0ff26" providerId="ADAL" clId="{1B1B3F5B-732C-472F-AAB2-690A3E42AF2E}" dt="2020-11-01T22:10:01.053" v="1809" actId="26606"/>
          <ac:graphicFrameMkLst>
            <pc:docMk/>
            <pc:sldMk cId="2015110756" sldId="660"/>
            <ac:graphicFrameMk id="10" creationId="{6B238FD7-1881-480A-A4FE-D0A3DA43F097}"/>
          </ac:graphicFrameMkLst>
        </pc:graphicFrameChg>
      </pc:sldChg>
      <pc:sldChg chg="del">
        <pc:chgData name="Berry, Melody" userId="31bd6066-c510-4faa-ad29-e552a3d0ff26" providerId="ADAL" clId="{1B1B3F5B-732C-472F-AAB2-690A3E42AF2E}" dt="2020-11-02T03:17:09.031" v="5970" actId="2696"/>
        <pc:sldMkLst>
          <pc:docMk/>
          <pc:sldMk cId="1242983075" sldId="668"/>
        </pc:sldMkLst>
      </pc:sldChg>
      <pc:sldChg chg="del">
        <pc:chgData name="Berry, Melody" userId="31bd6066-c510-4faa-ad29-e552a3d0ff26" providerId="ADAL" clId="{1B1B3F5B-732C-472F-AAB2-690A3E42AF2E}" dt="2020-11-02T03:17:05.789" v="5969" actId="2696"/>
        <pc:sldMkLst>
          <pc:docMk/>
          <pc:sldMk cId="4010832360" sldId="670"/>
        </pc:sldMkLst>
      </pc:sldChg>
      <pc:sldChg chg="del">
        <pc:chgData name="Berry, Melody" userId="31bd6066-c510-4faa-ad29-e552a3d0ff26" providerId="ADAL" clId="{1B1B3F5B-732C-472F-AAB2-690A3E42AF2E}" dt="2020-11-01T22:48:51.951" v="2365" actId="2696"/>
        <pc:sldMkLst>
          <pc:docMk/>
          <pc:sldMk cId="2783434057" sldId="672"/>
        </pc:sldMkLst>
      </pc:sldChg>
      <pc:sldChg chg="addSp delSp modSp modTransition">
        <pc:chgData name="Berry, Melody" userId="31bd6066-c510-4faa-ad29-e552a3d0ff26" providerId="ADAL" clId="{1B1B3F5B-732C-472F-AAB2-690A3E42AF2E}" dt="2020-11-02T04:11:20.041" v="6394"/>
        <pc:sldMkLst>
          <pc:docMk/>
          <pc:sldMk cId="4197959973" sldId="672"/>
        </pc:sldMkLst>
        <pc:spChg chg="del">
          <ac:chgData name="Berry, Melody" userId="31bd6066-c510-4faa-ad29-e552a3d0ff26" providerId="ADAL" clId="{1B1B3F5B-732C-472F-AAB2-690A3E42AF2E}" dt="2020-11-01T23:34:31.357" v="3061" actId="478"/>
          <ac:spMkLst>
            <pc:docMk/>
            <pc:sldMk cId="4197959973" sldId="672"/>
            <ac:spMk id="2" creationId="{34B1D86A-2AE3-47F3-A283-2726061CD2CC}"/>
          </ac:spMkLst>
        </pc:spChg>
        <pc:spChg chg="del">
          <ac:chgData name="Berry, Melody" userId="31bd6066-c510-4faa-ad29-e552a3d0ff26" providerId="ADAL" clId="{1B1B3F5B-732C-472F-AAB2-690A3E42AF2E}" dt="2020-11-02T03:41:50.571" v="6206" actId="478"/>
          <ac:spMkLst>
            <pc:docMk/>
            <pc:sldMk cId="4197959973" sldId="672"/>
            <ac:spMk id="4" creationId="{DE40917C-7618-482E-B546-4041B196D58D}"/>
          </ac:spMkLst>
        </pc:spChg>
        <pc:spChg chg="add del mod">
          <ac:chgData name="Berry, Melody" userId="31bd6066-c510-4faa-ad29-e552a3d0ff26" providerId="ADAL" clId="{1B1B3F5B-732C-472F-AAB2-690A3E42AF2E}" dt="2020-11-01T23:34:33.860" v="3062" actId="478"/>
          <ac:spMkLst>
            <pc:docMk/>
            <pc:sldMk cId="4197959973" sldId="672"/>
            <ac:spMk id="7" creationId="{E585D3F5-991F-47DC-A370-960938757A1B}"/>
          </ac:spMkLst>
        </pc:spChg>
        <pc:spChg chg="add">
          <ac:chgData name="Berry, Melody" userId="31bd6066-c510-4faa-ad29-e552a3d0ff26" providerId="ADAL" clId="{1B1B3F5B-732C-472F-AAB2-690A3E42AF2E}" dt="2020-11-01T23:34:45.590" v="3063"/>
          <ac:spMkLst>
            <pc:docMk/>
            <pc:sldMk cId="4197959973" sldId="672"/>
            <ac:spMk id="12" creationId="{BBAAA644-6D28-46E0-8010-4E697D9D5913}"/>
          </ac:spMkLst>
        </pc:spChg>
        <pc:spChg chg="add mod">
          <ac:chgData name="Berry, Melody" userId="31bd6066-c510-4faa-ad29-e552a3d0ff26" providerId="ADAL" clId="{1B1B3F5B-732C-472F-AAB2-690A3E42AF2E}" dt="2020-11-01T23:45:48.204" v="3225" actId="5793"/>
          <ac:spMkLst>
            <pc:docMk/>
            <pc:sldMk cId="4197959973" sldId="672"/>
            <ac:spMk id="17" creationId="{9A6A9910-C63A-4E2B-BC3E-D6E94607B3C5}"/>
          </ac:spMkLst>
        </pc:spChg>
        <pc:spChg chg="add mod">
          <ac:chgData name="Berry, Melody" userId="31bd6066-c510-4faa-ad29-e552a3d0ff26" providerId="ADAL" clId="{1B1B3F5B-732C-472F-AAB2-690A3E42AF2E}" dt="2020-11-01T23:44:41.659" v="3145" actId="1076"/>
          <ac:spMkLst>
            <pc:docMk/>
            <pc:sldMk cId="4197959973" sldId="672"/>
            <ac:spMk id="19" creationId="{928DA0BC-9D1C-4046-B7EE-04A56175564D}"/>
          </ac:spMkLst>
        </pc:spChg>
        <pc:spChg chg="del">
          <ac:chgData name="Berry, Melody" userId="31bd6066-c510-4faa-ad29-e552a3d0ff26" providerId="ADAL" clId="{1B1B3F5B-732C-472F-AAB2-690A3E42AF2E}" dt="2020-11-01T23:39:45.088" v="3135" actId="478"/>
          <ac:spMkLst>
            <pc:docMk/>
            <pc:sldMk cId="4197959973" sldId="672"/>
            <ac:spMk id="23" creationId="{FA5D95F0-D112-4A1E-8AB0-360E8AFB1E54}"/>
          </ac:spMkLst>
        </pc:spChg>
        <pc:picChg chg="mod">
          <ac:chgData name="Berry, Melody" userId="31bd6066-c510-4faa-ad29-e552a3d0ff26" providerId="ADAL" clId="{1B1B3F5B-732C-472F-AAB2-690A3E42AF2E}" dt="2020-11-01T23:45:10.365" v="3153" actId="1076"/>
          <ac:picMkLst>
            <pc:docMk/>
            <pc:sldMk cId="4197959973" sldId="672"/>
            <ac:picMk id="3" creationId="{3E5D18BC-C86B-40D4-B487-FFC737EDB009}"/>
          </ac:picMkLst>
        </pc:picChg>
        <pc:picChg chg="mod">
          <ac:chgData name="Berry, Melody" userId="31bd6066-c510-4faa-ad29-e552a3d0ff26" providerId="ADAL" clId="{1B1B3F5B-732C-472F-AAB2-690A3E42AF2E}" dt="2020-11-01T23:44:33.111" v="3144" actId="1076"/>
          <ac:picMkLst>
            <pc:docMk/>
            <pc:sldMk cId="4197959973" sldId="672"/>
            <ac:picMk id="6" creationId="{FDD242B4-5D3B-410E-9704-A04F530261D8}"/>
          </ac:picMkLst>
        </pc:picChg>
        <pc:picChg chg="mod">
          <ac:chgData name="Berry, Melody" userId="31bd6066-c510-4faa-ad29-e552a3d0ff26" providerId="ADAL" clId="{1B1B3F5B-732C-472F-AAB2-690A3E42AF2E}" dt="2020-11-01T23:35:06.857" v="3064" actId="1076"/>
          <ac:picMkLst>
            <pc:docMk/>
            <pc:sldMk cId="4197959973" sldId="672"/>
            <ac:picMk id="8" creationId="{5A249BC8-2D81-44EF-955A-9665475E2B02}"/>
          </ac:picMkLst>
        </pc:picChg>
        <pc:cxnChg chg="mod">
          <ac:chgData name="Berry, Melody" userId="31bd6066-c510-4faa-ad29-e552a3d0ff26" providerId="ADAL" clId="{1B1B3F5B-732C-472F-AAB2-690A3E42AF2E}" dt="2020-11-01T23:45:04.743" v="3151" actId="14100"/>
          <ac:cxnSpMkLst>
            <pc:docMk/>
            <pc:sldMk cId="4197959973" sldId="672"/>
            <ac:cxnSpMk id="18" creationId="{14ED8102-9CB8-4A73-867C-428C7D5569D2}"/>
          </ac:cxnSpMkLst>
        </pc:cxnChg>
        <pc:cxnChg chg="mod">
          <ac:chgData name="Berry, Melody" userId="31bd6066-c510-4faa-ad29-e552a3d0ff26" providerId="ADAL" clId="{1B1B3F5B-732C-472F-AAB2-690A3E42AF2E}" dt="2020-11-01T23:45:00.766" v="3150" actId="14100"/>
          <ac:cxnSpMkLst>
            <pc:docMk/>
            <pc:sldMk cId="4197959973" sldId="672"/>
            <ac:cxnSpMk id="20" creationId="{11B9E0C5-1ECB-4363-A4AE-B55472CB22D0}"/>
          </ac:cxnSpMkLst>
        </pc:cxnChg>
        <pc:cxnChg chg="add mod">
          <ac:chgData name="Berry, Melody" userId="31bd6066-c510-4faa-ad29-e552a3d0ff26" providerId="ADAL" clId="{1B1B3F5B-732C-472F-AAB2-690A3E42AF2E}" dt="2020-11-01T23:45:22.375" v="3156" actId="14100"/>
          <ac:cxnSpMkLst>
            <pc:docMk/>
            <pc:sldMk cId="4197959973" sldId="672"/>
            <ac:cxnSpMk id="24" creationId="{73609100-7174-4D4B-BAEC-82AF3B9C8401}"/>
          </ac:cxnSpMkLst>
        </pc:cxnChg>
      </pc:sldChg>
      <pc:sldChg chg="delSp modTransition modNotesTx">
        <pc:chgData name="Berry, Melody" userId="31bd6066-c510-4faa-ad29-e552a3d0ff26" providerId="ADAL" clId="{1B1B3F5B-732C-472F-AAB2-690A3E42AF2E}" dt="2020-11-02T23:07:37.079" v="6601" actId="6549"/>
        <pc:sldMkLst>
          <pc:docMk/>
          <pc:sldMk cId="28156804" sldId="697"/>
        </pc:sldMkLst>
        <pc:spChg chg="del">
          <ac:chgData name="Berry, Melody" userId="31bd6066-c510-4faa-ad29-e552a3d0ff26" providerId="ADAL" clId="{1B1B3F5B-732C-472F-AAB2-690A3E42AF2E}" dt="2020-11-02T03:22:55.104" v="5990" actId="478"/>
          <ac:spMkLst>
            <pc:docMk/>
            <pc:sldMk cId="28156804" sldId="697"/>
            <ac:spMk id="4" creationId="{7F05B893-4648-48FE-B69B-C470025A7698}"/>
          </ac:spMkLst>
        </pc:spChg>
      </pc:sldChg>
      <pc:sldChg chg="del">
        <pc:chgData name="Berry, Melody" userId="31bd6066-c510-4faa-ad29-e552a3d0ff26" providerId="ADAL" clId="{1B1B3F5B-732C-472F-AAB2-690A3E42AF2E}" dt="2020-11-01T21:29:19.872" v="553" actId="2696"/>
        <pc:sldMkLst>
          <pc:docMk/>
          <pc:sldMk cId="3201481559" sldId="707"/>
        </pc:sldMkLst>
      </pc:sldChg>
      <pc:sldChg chg="del">
        <pc:chgData name="Berry, Melody" userId="31bd6066-c510-4faa-ad29-e552a3d0ff26" providerId="ADAL" clId="{1B1B3F5B-732C-472F-AAB2-690A3E42AF2E}" dt="2020-11-01T22:25:07.674" v="2031" actId="2696"/>
        <pc:sldMkLst>
          <pc:docMk/>
          <pc:sldMk cId="3923241201" sldId="718"/>
        </pc:sldMkLst>
      </pc:sldChg>
      <pc:sldChg chg="del">
        <pc:chgData name="Berry, Melody" userId="31bd6066-c510-4faa-ad29-e552a3d0ff26" providerId="ADAL" clId="{1B1B3F5B-732C-472F-AAB2-690A3E42AF2E}" dt="2020-11-01T21:12:43.392" v="112" actId="2696"/>
        <pc:sldMkLst>
          <pc:docMk/>
          <pc:sldMk cId="1979946967" sldId="808"/>
        </pc:sldMkLst>
      </pc:sldChg>
      <pc:sldChg chg="del">
        <pc:chgData name="Berry, Melody" userId="31bd6066-c510-4faa-ad29-e552a3d0ff26" providerId="ADAL" clId="{1B1B3F5B-732C-472F-AAB2-690A3E42AF2E}" dt="2020-11-01T21:31:19.628" v="556" actId="2696"/>
        <pc:sldMkLst>
          <pc:docMk/>
          <pc:sldMk cId="2989299612" sldId="896"/>
        </pc:sldMkLst>
      </pc:sldChg>
      <pc:sldChg chg="addSp delSp modSp modTransition modNotesTx">
        <pc:chgData name="Berry, Melody" userId="31bd6066-c510-4faa-ad29-e552a3d0ff26" providerId="ADAL" clId="{1B1B3F5B-732C-472F-AAB2-690A3E42AF2E}" dt="2020-11-02T04:11:20.041" v="6394"/>
        <pc:sldMkLst>
          <pc:docMk/>
          <pc:sldMk cId="1158727136" sldId="920"/>
        </pc:sldMkLst>
        <pc:spChg chg="del">
          <ac:chgData name="Berry, Melody" userId="31bd6066-c510-4faa-ad29-e552a3d0ff26" providerId="ADAL" clId="{1B1B3F5B-732C-472F-AAB2-690A3E42AF2E}" dt="2020-11-01T23:46:23.687" v="3238" actId="478"/>
          <ac:spMkLst>
            <pc:docMk/>
            <pc:sldMk cId="1158727136" sldId="920"/>
            <ac:spMk id="2" creationId="{4493EE0E-B4C7-46D9-8EDA-B024719C9921}"/>
          </ac:spMkLst>
        </pc:spChg>
        <pc:spChg chg="del">
          <ac:chgData name="Berry, Melody" userId="31bd6066-c510-4faa-ad29-e552a3d0ff26" providerId="ADAL" clId="{1B1B3F5B-732C-472F-AAB2-690A3E42AF2E}" dt="2020-11-02T03:41:44.264" v="6205" actId="478"/>
          <ac:spMkLst>
            <pc:docMk/>
            <pc:sldMk cId="1158727136" sldId="920"/>
            <ac:spMk id="4" creationId="{3BCAC472-3070-49F8-9B6D-E192CABEC324}"/>
          </ac:spMkLst>
        </pc:spChg>
        <pc:spChg chg="add del mod">
          <ac:chgData name="Berry, Melody" userId="31bd6066-c510-4faa-ad29-e552a3d0ff26" providerId="ADAL" clId="{1B1B3F5B-732C-472F-AAB2-690A3E42AF2E}" dt="2020-11-01T23:46:27.184" v="3239" actId="478"/>
          <ac:spMkLst>
            <pc:docMk/>
            <pc:sldMk cId="1158727136" sldId="920"/>
            <ac:spMk id="6" creationId="{56A8B790-3054-4F8B-AE02-3F216E1E8FED}"/>
          </ac:spMkLst>
        </pc:spChg>
        <pc:spChg chg="add mod">
          <ac:chgData name="Berry, Melody" userId="31bd6066-c510-4faa-ad29-e552a3d0ff26" providerId="ADAL" clId="{1B1B3F5B-732C-472F-AAB2-690A3E42AF2E}" dt="2020-11-01T23:49:56.660" v="3470" actId="20577"/>
          <ac:spMkLst>
            <pc:docMk/>
            <pc:sldMk cId="1158727136" sldId="920"/>
            <ac:spMk id="9" creationId="{D7930B59-A8E8-49FA-8A6D-8CB916568C87}"/>
          </ac:spMkLst>
        </pc:spChg>
        <pc:spChg chg="add">
          <ac:chgData name="Berry, Melody" userId="31bd6066-c510-4faa-ad29-e552a3d0ff26" providerId="ADAL" clId="{1B1B3F5B-732C-472F-AAB2-690A3E42AF2E}" dt="2020-11-01T23:46:51.897" v="3242"/>
          <ac:spMkLst>
            <pc:docMk/>
            <pc:sldMk cId="1158727136" sldId="920"/>
            <ac:spMk id="10" creationId="{702FFF41-2AD6-43C5-B939-1123B88F9F0C}"/>
          </ac:spMkLst>
        </pc:spChg>
        <pc:spChg chg="add mod">
          <ac:chgData name="Berry, Melody" userId="31bd6066-c510-4faa-ad29-e552a3d0ff26" providerId="ADAL" clId="{1B1B3F5B-732C-472F-AAB2-690A3E42AF2E}" dt="2020-11-01T23:47:17.980" v="3246" actId="1076"/>
          <ac:spMkLst>
            <pc:docMk/>
            <pc:sldMk cId="1158727136" sldId="920"/>
            <ac:spMk id="11" creationId="{B97BC9E4-6C87-4DB8-8F77-EEAB20F50C93}"/>
          </ac:spMkLst>
        </pc:spChg>
      </pc:sldChg>
      <pc:sldChg chg="del">
        <pc:chgData name="Berry, Melody" userId="31bd6066-c510-4faa-ad29-e552a3d0ff26" providerId="ADAL" clId="{1B1B3F5B-732C-472F-AAB2-690A3E42AF2E}" dt="2020-11-01T22:48:51.965" v="2366" actId="2696"/>
        <pc:sldMkLst>
          <pc:docMk/>
          <pc:sldMk cId="3678679561" sldId="920"/>
        </pc:sldMkLst>
      </pc:sldChg>
      <pc:sldChg chg="addSp delSp modSp modTransition delAnim modNotesTx">
        <pc:chgData name="Berry, Melody" userId="31bd6066-c510-4faa-ad29-e552a3d0ff26" providerId="ADAL" clId="{1B1B3F5B-732C-472F-AAB2-690A3E42AF2E}" dt="2020-11-03T16:58:58.573" v="10242" actId="1076"/>
        <pc:sldMkLst>
          <pc:docMk/>
          <pc:sldMk cId="590051401" sldId="921"/>
        </pc:sldMkLst>
        <pc:spChg chg="del mod">
          <ac:chgData name="Berry, Melody" userId="31bd6066-c510-4faa-ad29-e552a3d0ff26" providerId="ADAL" clId="{1B1B3F5B-732C-472F-AAB2-690A3E42AF2E}" dt="2020-11-02T00:10:33.981" v="3832" actId="478"/>
          <ac:spMkLst>
            <pc:docMk/>
            <pc:sldMk cId="590051401" sldId="921"/>
            <ac:spMk id="2" creationId="{E9BDAB08-CA7A-4117-84B1-3948E17ADD10}"/>
          </ac:spMkLst>
        </pc:spChg>
        <pc:spChg chg="del">
          <ac:chgData name="Berry, Melody" userId="31bd6066-c510-4faa-ad29-e552a3d0ff26" providerId="ADAL" clId="{1B1B3F5B-732C-472F-AAB2-690A3E42AF2E}" dt="2020-11-02T03:41:32.715" v="6204" actId="478"/>
          <ac:spMkLst>
            <pc:docMk/>
            <pc:sldMk cId="590051401" sldId="921"/>
            <ac:spMk id="4" creationId="{71C310FF-BD51-41DA-A63F-027879532B2A}"/>
          </ac:spMkLst>
        </pc:spChg>
        <pc:spChg chg="add del mod">
          <ac:chgData name="Berry, Melody" userId="31bd6066-c510-4faa-ad29-e552a3d0ff26" providerId="ADAL" clId="{1B1B3F5B-732C-472F-AAB2-690A3E42AF2E}" dt="2020-11-02T00:10:37.753" v="3833" actId="478"/>
          <ac:spMkLst>
            <pc:docMk/>
            <pc:sldMk cId="590051401" sldId="921"/>
            <ac:spMk id="5" creationId="{C4E682AB-E59E-47DE-ACB7-E6C3C1B50291}"/>
          </ac:spMkLst>
        </pc:spChg>
        <pc:spChg chg="del mod">
          <ac:chgData name="Berry, Melody" userId="31bd6066-c510-4faa-ad29-e552a3d0ff26" providerId="ADAL" clId="{1B1B3F5B-732C-472F-AAB2-690A3E42AF2E}" dt="2020-11-02T03:59:29.083" v="6332" actId="478"/>
          <ac:spMkLst>
            <pc:docMk/>
            <pc:sldMk cId="590051401" sldId="921"/>
            <ac:spMk id="7" creationId="{A1AAE7E6-428F-4770-89B5-6A6CD59F59D7}"/>
          </ac:spMkLst>
        </pc:spChg>
        <pc:spChg chg="add del mod">
          <ac:chgData name="Berry, Melody" userId="31bd6066-c510-4faa-ad29-e552a3d0ff26" providerId="ADAL" clId="{1B1B3F5B-732C-472F-AAB2-690A3E42AF2E}" dt="2020-11-02T03:59:29.083" v="6332" actId="478"/>
          <ac:spMkLst>
            <pc:docMk/>
            <pc:sldMk cId="590051401" sldId="921"/>
            <ac:spMk id="8" creationId="{F67AEAEC-23F3-4C39-B593-B104D11FD75E}"/>
          </ac:spMkLst>
        </pc:spChg>
        <pc:spChg chg="add">
          <ac:chgData name="Berry, Melody" userId="31bd6066-c510-4faa-ad29-e552a3d0ff26" providerId="ADAL" clId="{1B1B3F5B-732C-472F-AAB2-690A3E42AF2E}" dt="2020-11-02T00:11:19.349" v="3837"/>
          <ac:spMkLst>
            <pc:docMk/>
            <pc:sldMk cId="590051401" sldId="921"/>
            <ac:spMk id="9" creationId="{5EEDEEC4-98D1-4978-9D9F-9DA6D93406B3}"/>
          </ac:spMkLst>
        </pc:spChg>
        <pc:spChg chg="add mod">
          <ac:chgData name="Berry, Melody" userId="31bd6066-c510-4faa-ad29-e552a3d0ff26" providerId="ADAL" clId="{1B1B3F5B-732C-472F-AAB2-690A3E42AF2E}" dt="2020-11-03T16:58:58.573" v="10242" actId="1076"/>
          <ac:spMkLst>
            <pc:docMk/>
            <pc:sldMk cId="590051401" sldId="921"/>
            <ac:spMk id="11" creationId="{C38C9FCA-42A8-4094-AEB1-7F53D58512CC}"/>
          </ac:spMkLst>
        </pc:spChg>
        <pc:spChg chg="add del mod">
          <ac:chgData name="Berry, Melody" userId="31bd6066-c510-4faa-ad29-e552a3d0ff26" providerId="ADAL" clId="{1B1B3F5B-732C-472F-AAB2-690A3E42AF2E}" dt="2020-11-02T03:59:29.083" v="6332" actId="478"/>
          <ac:spMkLst>
            <pc:docMk/>
            <pc:sldMk cId="590051401" sldId="921"/>
            <ac:spMk id="13" creationId="{3A15A0F6-1352-40A4-B108-A3BD4006531D}"/>
          </ac:spMkLst>
        </pc:spChg>
        <pc:spChg chg="add del mod">
          <ac:chgData name="Berry, Melody" userId="31bd6066-c510-4faa-ad29-e552a3d0ff26" providerId="ADAL" clId="{1B1B3F5B-732C-472F-AAB2-690A3E42AF2E}" dt="2020-11-02T03:59:29.083" v="6332" actId="478"/>
          <ac:spMkLst>
            <pc:docMk/>
            <pc:sldMk cId="590051401" sldId="921"/>
            <ac:spMk id="14" creationId="{48469EFF-C54C-4573-8AD2-EBB0B03E5070}"/>
          </ac:spMkLst>
        </pc:spChg>
        <pc:spChg chg="add del mod">
          <ac:chgData name="Berry, Melody" userId="31bd6066-c510-4faa-ad29-e552a3d0ff26" providerId="ADAL" clId="{1B1B3F5B-732C-472F-AAB2-690A3E42AF2E}" dt="2020-11-02T03:59:18.562" v="6329" actId="478"/>
          <ac:spMkLst>
            <pc:docMk/>
            <pc:sldMk cId="590051401" sldId="921"/>
            <ac:spMk id="16" creationId="{E364B97F-948D-46EB-B92B-90161E8AF7AD}"/>
          </ac:spMkLst>
        </pc:spChg>
        <pc:spChg chg="add del mod">
          <ac:chgData name="Berry, Melody" userId="31bd6066-c510-4faa-ad29-e552a3d0ff26" providerId="ADAL" clId="{1B1B3F5B-732C-472F-AAB2-690A3E42AF2E}" dt="2020-11-02T03:59:29.083" v="6332" actId="478"/>
          <ac:spMkLst>
            <pc:docMk/>
            <pc:sldMk cId="590051401" sldId="921"/>
            <ac:spMk id="17" creationId="{79493D0A-59F2-4FD6-8859-A8778B656E96}"/>
          </ac:spMkLst>
        </pc:spChg>
        <pc:spChg chg="add del mod">
          <ac:chgData name="Berry, Melody" userId="31bd6066-c510-4faa-ad29-e552a3d0ff26" providerId="ADAL" clId="{1B1B3F5B-732C-472F-AAB2-690A3E42AF2E}" dt="2020-11-02T03:59:20.556" v="6330" actId="478"/>
          <ac:spMkLst>
            <pc:docMk/>
            <pc:sldMk cId="590051401" sldId="921"/>
            <ac:spMk id="18" creationId="{A736D301-4852-4785-A66B-48741F8FAE95}"/>
          </ac:spMkLst>
        </pc:spChg>
        <pc:picChg chg="del mod">
          <ac:chgData name="Berry, Melody" userId="31bd6066-c510-4faa-ad29-e552a3d0ff26" providerId="ADAL" clId="{1B1B3F5B-732C-472F-AAB2-690A3E42AF2E}" dt="2020-11-02T03:59:22.448" v="6331" actId="478"/>
          <ac:picMkLst>
            <pc:docMk/>
            <pc:sldMk cId="590051401" sldId="921"/>
            <ac:picMk id="10" creationId="{F192A62A-FFB2-42E6-AC1C-736F73FBA9E1}"/>
          </ac:picMkLst>
        </pc:picChg>
        <pc:picChg chg="del mod">
          <ac:chgData name="Berry, Melody" userId="31bd6066-c510-4faa-ad29-e552a3d0ff26" providerId="ADAL" clId="{1B1B3F5B-732C-472F-AAB2-690A3E42AF2E}" dt="2020-11-02T03:59:13.252" v="6328" actId="478"/>
          <ac:picMkLst>
            <pc:docMk/>
            <pc:sldMk cId="590051401" sldId="921"/>
            <ac:picMk id="12" creationId="{A073C8B0-8A46-4DDE-AB68-5312F3A6B774}"/>
          </ac:picMkLst>
        </pc:picChg>
        <pc:picChg chg="add mod modCrop">
          <ac:chgData name="Berry, Melody" userId="31bd6066-c510-4faa-ad29-e552a3d0ff26" providerId="ADAL" clId="{1B1B3F5B-732C-472F-AAB2-690A3E42AF2E}" dt="2020-11-02T04:00:05.204" v="6335" actId="732"/>
          <ac:picMkLst>
            <pc:docMk/>
            <pc:sldMk cId="590051401" sldId="921"/>
            <ac:picMk id="20" creationId="{D3B3B6B3-547B-4A85-8E45-4122D34F547E}"/>
          </ac:picMkLst>
        </pc:picChg>
        <pc:cxnChg chg="add del mod">
          <ac:chgData name="Berry, Melody" userId="31bd6066-c510-4faa-ad29-e552a3d0ff26" providerId="ADAL" clId="{1B1B3F5B-732C-472F-AAB2-690A3E42AF2E}" dt="2020-11-02T03:59:29.083" v="6332" actId="478"/>
          <ac:cxnSpMkLst>
            <pc:docMk/>
            <pc:sldMk cId="590051401" sldId="921"/>
            <ac:cxnSpMk id="15" creationId="{3920F9A1-4EC8-4E3E-93A7-A74FB36FCABF}"/>
          </ac:cxnSpMkLst>
        </pc:cxnChg>
      </pc:sldChg>
      <pc:sldChg chg="del">
        <pc:chgData name="Berry, Melody" userId="31bd6066-c510-4faa-ad29-e552a3d0ff26" providerId="ADAL" clId="{1B1B3F5B-732C-472F-AAB2-690A3E42AF2E}" dt="2020-11-01T22:48:51.978" v="2367" actId="2696"/>
        <pc:sldMkLst>
          <pc:docMk/>
          <pc:sldMk cId="1605157701" sldId="924"/>
        </pc:sldMkLst>
      </pc:sldChg>
      <pc:sldChg chg="addSp delSp modSp modTransition setBg modNotesTx">
        <pc:chgData name="Berry, Melody" userId="31bd6066-c510-4faa-ad29-e552a3d0ff26" providerId="ADAL" clId="{1B1B3F5B-732C-472F-AAB2-690A3E42AF2E}" dt="2020-11-02T22:16:24.340" v="6506" actId="14100"/>
        <pc:sldMkLst>
          <pc:docMk/>
          <pc:sldMk cId="1794012568" sldId="924"/>
        </pc:sldMkLst>
        <pc:spChg chg="del">
          <ac:chgData name="Berry, Melody" userId="31bd6066-c510-4faa-ad29-e552a3d0ff26" providerId="ADAL" clId="{1B1B3F5B-732C-472F-AAB2-690A3E42AF2E}" dt="2020-11-01T23:50:49.226" v="3471" actId="478"/>
          <ac:spMkLst>
            <pc:docMk/>
            <pc:sldMk cId="1794012568" sldId="924"/>
            <ac:spMk id="2" creationId="{5750AEE1-3015-4D49-8F08-EBFFB1CEB100}"/>
          </ac:spMkLst>
        </pc:spChg>
        <pc:spChg chg="add del mod">
          <ac:chgData name="Berry, Melody" userId="31bd6066-c510-4faa-ad29-e552a3d0ff26" providerId="ADAL" clId="{1B1B3F5B-732C-472F-AAB2-690A3E42AF2E}" dt="2020-11-02T22:12:03.530" v="6462" actId="478"/>
          <ac:spMkLst>
            <pc:docMk/>
            <pc:sldMk cId="1794012568" sldId="924"/>
            <ac:spMk id="3" creationId="{B236115A-6555-4AB0-97AD-352E724F63BD}"/>
          </ac:spMkLst>
        </pc:spChg>
        <pc:spChg chg="del mod">
          <ac:chgData name="Berry, Melody" userId="31bd6066-c510-4faa-ad29-e552a3d0ff26" providerId="ADAL" clId="{1B1B3F5B-732C-472F-AAB2-690A3E42AF2E}" dt="2020-11-02T22:12:31.438" v="6466" actId="478"/>
          <ac:spMkLst>
            <pc:docMk/>
            <pc:sldMk cId="1794012568" sldId="924"/>
            <ac:spMk id="4" creationId="{3D057413-B15D-4BDB-BB2F-EEAF39F54059}"/>
          </ac:spMkLst>
        </pc:spChg>
        <pc:spChg chg="add del mod">
          <ac:chgData name="Berry, Melody" userId="31bd6066-c510-4faa-ad29-e552a3d0ff26" providerId="ADAL" clId="{1B1B3F5B-732C-472F-AAB2-690A3E42AF2E}" dt="2020-11-01T23:50:55.482" v="3472" actId="478"/>
          <ac:spMkLst>
            <pc:docMk/>
            <pc:sldMk cId="1794012568" sldId="924"/>
            <ac:spMk id="6" creationId="{2B9B4A0E-3058-411C-8578-CA8A1E1B345C}"/>
          </ac:spMkLst>
        </pc:spChg>
        <pc:spChg chg="mod">
          <ac:chgData name="Berry, Melody" userId="31bd6066-c510-4faa-ad29-e552a3d0ff26" providerId="ADAL" clId="{1B1B3F5B-732C-472F-AAB2-690A3E42AF2E}" dt="2020-11-02T22:14:14.606" v="6478" actId="14100"/>
          <ac:spMkLst>
            <pc:docMk/>
            <pc:sldMk cId="1794012568" sldId="924"/>
            <ac:spMk id="7" creationId="{807556C2-23D5-4385-896A-AA526279EFA3}"/>
          </ac:spMkLst>
        </pc:spChg>
        <pc:spChg chg="del mod">
          <ac:chgData name="Berry, Melody" userId="31bd6066-c510-4faa-ad29-e552a3d0ff26" providerId="ADAL" clId="{1B1B3F5B-732C-472F-AAB2-690A3E42AF2E}" dt="2020-11-02T00:01:38.908" v="3523" actId="478"/>
          <ac:spMkLst>
            <pc:docMk/>
            <pc:sldMk cId="1794012568" sldId="924"/>
            <ac:spMk id="8" creationId="{903A4C8B-26F7-46C1-81C7-4A72DF1B7455}"/>
          </ac:spMkLst>
        </pc:spChg>
        <pc:spChg chg="add mod">
          <ac:chgData name="Berry, Melody" userId="31bd6066-c510-4faa-ad29-e552a3d0ff26" providerId="ADAL" clId="{1B1B3F5B-732C-472F-AAB2-690A3E42AF2E}" dt="2020-11-02T22:12:58.005" v="6471" actId="1076"/>
          <ac:spMkLst>
            <pc:docMk/>
            <pc:sldMk cId="1794012568" sldId="924"/>
            <ac:spMk id="11" creationId="{571232BE-D94F-45C7-8E29-ACE7E8A0C8EC}"/>
          </ac:spMkLst>
        </pc:spChg>
        <pc:spChg chg="add mod">
          <ac:chgData name="Berry, Melody" userId="31bd6066-c510-4faa-ad29-e552a3d0ff26" providerId="ADAL" clId="{1B1B3F5B-732C-472F-AAB2-690A3E42AF2E}" dt="2020-11-02T22:15:28.873" v="6494" actId="113"/>
          <ac:spMkLst>
            <pc:docMk/>
            <pc:sldMk cId="1794012568" sldId="924"/>
            <ac:spMk id="12" creationId="{878F28E9-2F68-46BA-A3D8-B4E5F13964A7}"/>
          </ac:spMkLst>
        </pc:spChg>
        <pc:spChg chg="add mod">
          <ac:chgData name="Berry, Melody" userId="31bd6066-c510-4faa-ad29-e552a3d0ff26" providerId="ADAL" clId="{1B1B3F5B-732C-472F-AAB2-690A3E42AF2E}" dt="2020-11-02T22:13:27.333" v="6473" actId="14100"/>
          <ac:spMkLst>
            <pc:docMk/>
            <pc:sldMk cId="1794012568" sldId="924"/>
            <ac:spMk id="13" creationId="{2A0900BA-B2CF-4062-BEE9-B3D0602320A3}"/>
          </ac:spMkLst>
        </pc:spChg>
        <pc:spChg chg="add mod">
          <ac:chgData name="Berry, Melody" userId="31bd6066-c510-4faa-ad29-e552a3d0ff26" providerId="ADAL" clId="{1B1B3F5B-732C-472F-AAB2-690A3E42AF2E}" dt="2020-11-02T22:16:09.673" v="6504" actId="1076"/>
          <ac:spMkLst>
            <pc:docMk/>
            <pc:sldMk cId="1794012568" sldId="924"/>
            <ac:spMk id="14" creationId="{25BB6BDC-82BF-40E4-8DCF-E24F2CB6BA40}"/>
          </ac:spMkLst>
        </pc:spChg>
        <pc:spChg chg="add mod">
          <ac:chgData name="Berry, Melody" userId="31bd6066-c510-4faa-ad29-e552a3d0ff26" providerId="ADAL" clId="{1B1B3F5B-732C-472F-AAB2-690A3E42AF2E}" dt="2020-11-02T22:15:54.212" v="6501" actId="1076"/>
          <ac:spMkLst>
            <pc:docMk/>
            <pc:sldMk cId="1794012568" sldId="924"/>
            <ac:spMk id="18" creationId="{1A638853-33F9-4246-8AD3-C2767031C728}"/>
          </ac:spMkLst>
        </pc:spChg>
        <pc:spChg chg="add del mod">
          <ac:chgData name="Berry, Melody" userId="31bd6066-c510-4faa-ad29-e552a3d0ff26" providerId="ADAL" clId="{1B1B3F5B-732C-472F-AAB2-690A3E42AF2E}" dt="2020-11-02T22:13:38.032" v="6474" actId="1076"/>
          <ac:spMkLst>
            <pc:docMk/>
            <pc:sldMk cId="1794012568" sldId="924"/>
            <ac:spMk id="22" creationId="{F9AF8A9F-5991-4729-BF1A-32F85408DCDC}"/>
          </ac:spMkLst>
        </pc:spChg>
        <pc:spChg chg="add mod">
          <ac:chgData name="Berry, Melody" userId="31bd6066-c510-4faa-ad29-e552a3d0ff26" providerId="ADAL" clId="{1B1B3F5B-732C-472F-AAB2-690A3E42AF2E}" dt="2020-11-02T22:14:39.529" v="6481" actId="14100"/>
          <ac:spMkLst>
            <pc:docMk/>
            <pc:sldMk cId="1794012568" sldId="924"/>
            <ac:spMk id="23" creationId="{A39088E8-1D30-460B-B85A-531CECD13487}"/>
          </ac:spMkLst>
        </pc:spChg>
        <pc:spChg chg="add mod">
          <ac:chgData name="Berry, Melody" userId="31bd6066-c510-4faa-ad29-e552a3d0ff26" providerId="ADAL" clId="{1B1B3F5B-732C-472F-AAB2-690A3E42AF2E}" dt="2020-11-02T22:14:25.993" v="6479" actId="1076"/>
          <ac:spMkLst>
            <pc:docMk/>
            <pc:sldMk cId="1794012568" sldId="924"/>
            <ac:spMk id="24" creationId="{B7BF1DAF-EB16-4EC8-82FE-9A7807E4B509}"/>
          </ac:spMkLst>
        </pc:spChg>
        <pc:picChg chg="del mod">
          <ac:chgData name="Berry, Melody" userId="31bd6066-c510-4faa-ad29-e552a3d0ff26" providerId="ADAL" clId="{1B1B3F5B-732C-472F-AAB2-690A3E42AF2E}" dt="2020-11-02T00:01:33.354" v="3522" actId="478"/>
          <ac:picMkLst>
            <pc:docMk/>
            <pc:sldMk cId="1794012568" sldId="924"/>
            <ac:picMk id="3" creationId="{2B0FAE7B-259B-47E2-88EB-74521BDDEB76}"/>
          </ac:picMkLst>
        </pc:picChg>
        <pc:picChg chg="del mod">
          <ac:chgData name="Berry, Melody" userId="31bd6066-c510-4faa-ad29-e552a3d0ff26" providerId="ADAL" clId="{1B1B3F5B-732C-472F-AAB2-690A3E42AF2E}" dt="2020-11-02T22:11:56.715" v="6461" actId="478"/>
          <ac:picMkLst>
            <pc:docMk/>
            <pc:sldMk cId="1794012568" sldId="924"/>
            <ac:picMk id="10" creationId="{21C68AB3-72CF-40AB-9A19-B1F2E51CAE6E}"/>
          </ac:picMkLst>
        </pc:picChg>
        <pc:picChg chg="add mod ord modCrop">
          <ac:chgData name="Berry, Melody" userId="31bd6066-c510-4faa-ad29-e552a3d0ff26" providerId="ADAL" clId="{1B1B3F5B-732C-472F-AAB2-690A3E42AF2E}" dt="2020-11-02T22:12:23.013" v="6465" actId="732"/>
          <ac:picMkLst>
            <pc:docMk/>
            <pc:sldMk cId="1794012568" sldId="924"/>
            <ac:picMk id="17" creationId="{3E1E06F9-2D2E-4C67-A4B8-A77B6C79D4F5}"/>
          </ac:picMkLst>
        </pc:picChg>
        <pc:cxnChg chg="del mod">
          <ac:chgData name="Berry, Melody" userId="31bd6066-c510-4faa-ad29-e552a3d0ff26" providerId="ADAL" clId="{1B1B3F5B-732C-472F-AAB2-690A3E42AF2E}" dt="2020-11-02T00:01:31.560" v="3521" actId="478"/>
          <ac:cxnSpMkLst>
            <pc:docMk/>
            <pc:sldMk cId="1794012568" sldId="924"/>
            <ac:cxnSpMk id="9" creationId="{BAA44266-2640-4865-9974-8C62344AB21F}"/>
          </ac:cxnSpMkLst>
        </pc:cxnChg>
        <pc:cxnChg chg="add mod ord">
          <ac:chgData name="Berry, Melody" userId="31bd6066-c510-4faa-ad29-e552a3d0ff26" providerId="ADAL" clId="{1B1B3F5B-732C-472F-AAB2-690A3E42AF2E}" dt="2020-11-02T22:16:19.401" v="6505" actId="14100"/>
          <ac:cxnSpMkLst>
            <pc:docMk/>
            <pc:sldMk cId="1794012568" sldId="924"/>
            <ac:cxnSpMk id="15" creationId="{988C199F-0874-4A68-8279-8808D162ADA4}"/>
          </ac:cxnSpMkLst>
        </pc:cxnChg>
        <pc:cxnChg chg="add mod ord">
          <ac:chgData name="Berry, Melody" userId="31bd6066-c510-4faa-ad29-e552a3d0ff26" providerId="ADAL" clId="{1B1B3F5B-732C-472F-AAB2-690A3E42AF2E}" dt="2020-11-02T22:16:24.340" v="6506" actId="14100"/>
          <ac:cxnSpMkLst>
            <pc:docMk/>
            <pc:sldMk cId="1794012568" sldId="924"/>
            <ac:cxnSpMk id="16" creationId="{1D906447-740C-465A-B974-3DCD8D80DF49}"/>
          </ac:cxnSpMkLst>
        </pc:cxnChg>
        <pc:cxnChg chg="add mod">
          <ac:chgData name="Berry, Melody" userId="31bd6066-c510-4faa-ad29-e552a3d0ff26" providerId="ADAL" clId="{1B1B3F5B-732C-472F-AAB2-690A3E42AF2E}" dt="2020-11-02T22:16:03.423" v="6503" actId="14100"/>
          <ac:cxnSpMkLst>
            <pc:docMk/>
            <pc:sldMk cId="1794012568" sldId="924"/>
            <ac:cxnSpMk id="19" creationId="{B88329FB-E086-4B78-BD68-155840995AF6}"/>
          </ac:cxnSpMkLst>
        </pc:cxnChg>
      </pc:sldChg>
      <pc:sldChg chg="del">
        <pc:chgData name="Berry, Melody" userId="31bd6066-c510-4faa-ad29-e552a3d0ff26" providerId="ADAL" clId="{1B1B3F5B-732C-472F-AAB2-690A3E42AF2E}" dt="2020-11-01T22:48:51.996" v="2369" actId="2696"/>
        <pc:sldMkLst>
          <pc:docMk/>
          <pc:sldMk cId="3570441324" sldId="926"/>
        </pc:sldMkLst>
      </pc:sldChg>
      <pc:sldChg chg="addSp delSp modSp modTransition">
        <pc:chgData name="Berry, Melody" userId="31bd6066-c510-4faa-ad29-e552a3d0ff26" providerId="ADAL" clId="{1B1B3F5B-732C-472F-AAB2-690A3E42AF2E}" dt="2020-11-02T04:11:20.041" v="6394"/>
        <pc:sldMkLst>
          <pc:docMk/>
          <pc:sldMk cId="3634898280" sldId="926"/>
        </pc:sldMkLst>
        <pc:spChg chg="del">
          <ac:chgData name="Berry, Melody" userId="31bd6066-c510-4faa-ad29-e552a3d0ff26" providerId="ADAL" clId="{1B1B3F5B-732C-472F-AAB2-690A3E42AF2E}" dt="2020-11-02T00:29:56.488" v="4251" actId="478"/>
          <ac:spMkLst>
            <pc:docMk/>
            <pc:sldMk cId="3634898280" sldId="926"/>
            <ac:spMk id="2" creationId="{76B918E6-CEDB-45CC-B4CF-736ED9736197}"/>
          </ac:spMkLst>
        </pc:spChg>
        <pc:spChg chg="del mod">
          <ac:chgData name="Berry, Melody" userId="31bd6066-c510-4faa-ad29-e552a3d0ff26" providerId="ADAL" clId="{1B1B3F5B-732C-472F-AAB2-690A3E42AF2E}" dt="2020-11-02T03:41:14.105" v="6202" actId="478"/>
          <ac:spMkLst>
            <pc:docMk/>
            <pc:sldMk cId="3634898280" sldId="926"/>
            <ac:spMk id="4" creationId="{D2A34515-7080-44C5-80D2-CC583179F573}"/>
          </ac:spMkLst>
        </pc:spChg>
        <pc:spChg chg="add del mod">
          <ac:chgData name="Berry, Melody" userId="31bd6066-c510-4faa-ad29-e552a3d0ff26" providerId="ADAL" clId="{1B1B3F5B-732C-472F-AAB2-690A3E42AF2E}" dt="2020-11-02T00:30:02.042" v="4252" actId="478"/>
          <ac:spMkLst>
            <pc:docMk/>
            <pc:sldMk cId="3634898280" sldId="926"/>
            <ac:spMk id="5" creationId="{496CFCF6-0F24-46B2-B6F3-1695D26A39E4}"/>
          </ac:spMkLst>
        </pc:spChg>
        <pc:spChg chg="add">
          <ac:chgData name="Berry, Melody" userId="31bd6066-c510-4faa-ad29-e552a3d0ff26" providerId="ADAL" clId="{1B1B3F5B-732C-472F-AAB2-690A3E42AF2E}" dt="2020-11-02T00:30:15.860" v="4253"/>
          <ac:spMkLst>
            <pc:docMk/>
            <pc:sldMk cId="3634898280" sldId="926"/>
            <ac:spMk id="8" creationId="{E6464AB4-2796-42E7-9B10-6F0EB4BBA225}"/>
          </ac:spMkLst>
        </pc:spChg>
        <pc:spChg chg="add mod">
          <ac:chgData name="Berry, Melody" userId="31bd6066-c510-4faa-ad29-e552a3d0ff26" providerId="ADAL" clId="{1B1B3F5B-732C-472F-AAB2-690A3E42AF2E}" dt="2020-11-02T00:37:23.752" v="4406" actId="113"/>
          <ac:spMkLst>
            <pc:docMk/>
            <pc:sldMk cId="3634898280" sldId="926"/>
            <ac:spMk id="9" creationId="{9C70C360-B16D-4B52-A790-E14699A23189}"/>
          </ac:spMkLst>
        </pc:spChg>
        <pc:spChg chg="add mod">
          <ac:chgData name="Berry, Melody" userId="31bd6066-c510-4faa-ad29-e552a3d0ff26" providerId="ADAL" clId="{1B1B3F5B-732C-472F-AAB2-690A3E42AF2E}" dt="2020-11-02T00:36:26.243" v="4323" actId="1076"/>
          <ac:spMkLst>
            <pc:docMk/>
            <pc:sldMk cId="3634898280" sldId="926"/>
            <ac:spMk id="11" creationId="{31E5E310-68EF-44A5-AC2A-B17F26BE8908}"/>
          </ac:spMkLst>
        </pc:spChg>
        <pc:spChg chg="add mod">
          <ac:chgData name="Berry, Melody" userId="31bd6066-c510-4faa-ad29-e552a3d0ff26" providerId="ADAL" clId="{1B1B3F5B-732C-472F-AAB2-690A3E42AF2E}" dt="2020-11-02T00:36:26.243" v="4323" actId="1076"/>
          <ac:spMkLst>
            <pc:docMk/>
            <pc:sldMk cId="3634898280" sldId="926"/>
            <ac:spMk id="12" creationId="{0BC45F41-722A-4A00-BFAA-52F550218928}"/>
          </ac:spMkLst>
        </pc:spChg>
        <pc:spChg chg="add mod">
          <ac:chgData name="Berry, Melody" userId="31bd6066-c510-4faa-ad29-e552a3d0ff26" providerId="ADAL" clId="{1B1B3F5B-732C-472F-AAB2-690A3E42AF2E}" dt="2020-11-02T00:36:26.243" v="4323" actId="1076"/>
          <ac:spMkLst>
            <pc:docMk/>
            <pc:sldMk cId="3634898280" sldId="926"/>
            <ac:spMk id="13" creationId="{B922E71C-3382-4FF3-AD22-3E4B1A89B26C}"/>
          </ac:spMkLst>
        </pc:spChg>
        <pc:spChg chg="add mod">
          <ac:chgData name="Berry, Melody" userId="31bd6066-c510-4faa-ad29-e552a3d0ff26" providerId="ADAL" clId="{1B1B3F5B-732C-472F-AAB2-690A3E42AF2E}" dt="2020-11-02T00:36:26.243" v="4323" actId="1076"/>
          <ac:spMkLst>
            <pc:docMk/>
            <pc:sldMk cId="3634898280" sldId="926"/>
            <ac:spMk id="14" creationId="{B87A4E2E-9780-4E36-BC0C-08A8213A8629}"/>
          </ac:spMkLst>
        </pc:spChg>
        <pc:spChg chg="add mod">
          <ac:chgData name="Berry, Melody" userId="31bd6066-c510-4faa-ad29-e552a3d0ff26" providerId="ADAL" clId="{1B1B3F5B-732C-472F-AAB2-690A3E42AF2E}" dt="2020-11-02T00:36:26.243" v="4323" actId="1076"/>
          <ac:spMkLst>
            <pc:docMk/>
            <pc:sldMk cId="3634898280" sldId="926"/>
            <ac:spMk id="15" creationId="{F42832EC-767B-4C64-859D-ECF42E9B1BF9}"/>
          </ac:spMkLst>
        </pc:spChg>
        <pc:spChg chg="add mod">
          <ac:chgData name="Berry, Melody" userId="31bd6066-c510-4faa-ad29-e552a3d0ff26" providerId="ADAL" clId="{1B1B3F5B-732C-472F-AAB2-690A3E42AF2E}" dt="2020-11-02T00:36:26.243" v="4323" actId="1076"/>
          <ac:spMkLst>
            <pc:docMk/>
            <pc:sldMk cId="3634898280" sldId="926"/>
            <ac:spMk id="16" creationId="{8577E484-4918-4137-8FBD-C04A6DC7DF00}"/>
          </ac:spMkLst>
        </pc:spChg>
        <pc:spChg chg="add mod">
          <ac:chgData name="Berry, Melody" userId="31bd6066-c510-4faa-ad29-e552a3d0ff26" providerId="ADAL" clId="{1B1B3F5B-732C-472F-AAB2-690A3E42AF2E}" dt="2020-11-02T00:36:26.243" v="4323" actId="1076"/>
          <ac:spMkLst>
            <pc:docMk/>
            <pc:sldMk cId="3634898280" sldId="926"/>
            <ac:spMk id="17" creationId="{795573F2-EC1F-4298-A823-36959F6F33AF}"/>
          </ac:spMkLst>
        </pc:spChg>
        <pc:spChg chg="add mod">
          <ac:chgData name="Berry, Melody" userId="31bd6066-c510-4faa-ad29-e552a3d0ff26" providerId="ADAL" clId="{1B1B3F5B-732C-472F-AAB2-690A3E42AF2E}" dt="2020-11-02T00:36:26.243" v="4323" actId="1076"/>
          <ac:spMkLst>
            <pc:docMk/>
            <pc:sldMk cId="3634898280" sldId="926"/>
            <ac:spMk id="18" creationId="{840840C5-2AAB-4B7D-81E5-65DEC5C3EB0F}"/>
          </ac:spMkLst>
        </pc:spChg>
        <pc:spChg chg="add mod">
          <ac:chgData name="Berry, Melody" userId="31bd6066-c510-4faa-ad29-e552a3d0ff26" providerId="ADAL" clId="{1B1B3F5B-732C-472F-AAB2-690A3E42AF2E}" dt="2020-11-02T00:34:50.860" v="4265" actId="14100"/>
          <ac:spMkLst>
            <pc:docMk/>
            <pc:sldMk cId="3634898280" sldId="926"/>
            <ac:spMk id="19" creationId="{C99D93DA-3E2C-4734-99BE-9A8C23B114FD}"/>
          </ac:spMkLst>
        </pc:spChg>
        <pc:spChg chg="add mod">
          <ac:chgData name="Berry, Melody" userId="31bd6066-c510-4faa-ad29-e552a3d0ff26" providerId="ADAL" clId="{1B1B3F5B-732C-472F-AAB2-690A3E42AF2E}" dt="2020-11-02T00:34:44.855" v="4264" actId="1076"/>
          <ac:spMkLst>
            <pc:docMk/>
            <pc:sldMk cId="3634898280" sldId="926"/>
            <ac:spMk id="20" creationId="{42C2830E-1A2E-41CF-BA4D-A727801F8F30}"/>
          </ac:spMkLst>
        </pc:spChg>
        <pc:spChg chg="add mod">
          <ac:chgData name="Berry, Melody" userId="31bd6066-c510-4faa-ad29-e552a3d0ff26" providerId="ADAL" clId="{1B1B3F5B-732C-472F-AAB2-690A3E42AF2E}" dt="2020-11-02T00:36:26.243" v="4323" actId="1076"/>
          <ac:spMkLst>
            <pc:docMk/>
            <pc:sldMk cId="3634898280" sldId="926"/>
            <ac:spMk id="21" creationId="{099B80F5-2D69-4440-9630-535BBD34DD7D}"/>
          </ac:spMkLst>
        </pc:spChg>
        <pc:spChg chg="add mod">
          <ac:chgData name="Berry, Melody" userId="31bd6066-c510-4faa-ad29-e552a3d0ff26" providerId="ADAL" clId="{1B1B3F5B-732C-472F-AAB2-690A3E42AF2E}" dt="2020-11-02T00:38:04.878" v="4411" actId="14100"/>
          <ac:spMkLst>
            <pc:docMk/>
            <pc:sldMk cId="3634898280" sldId="926"/>
            <ac:spMk id="22" creationId="{B92CCD09-E5DF-4EF4-94CD-271148FDB08D}"/>
          </ac:spMkLst>
        </pc:spChg>
        <pc:spChg chg="add mod">
          <ac:chgData name="Berry, Melody" userId="31bd6066-c510-4faa-ad29-e552a3d0ff26" providerId="ADAL" clId="{1B1B3F5B-732C-472F-AAB2-690A3E42AF2E}" dt="2020-11-02T00:37:57.828" v="4410" actId="20577"/>
          <ac:spMkLst>
            <pc:docMk/>
            <pc:sldMk cId="3634898280" sldId="926"/>
            <ac:spMk id="23" creationId="{71FC9356-0D42-4E03-940C-068C3882D522}"/>
          </ac:spMkLst>
        </pc:spChg>
        <pc:picChg chg="del mod">
          <ac:chgData name="Berry, Melody" userId="31bd6066-c510-4faa-ad29-e552a3d0ff26" providerId="ADAL" clId="{1B1B3F5B-732C-472F-AAB2-690A3E42AF2E}" dt="2020-11-02T00:34:15.326" v="4260" actId="478"/>
          <ac:picMkLst>
            <pc:docMk/>
            <pc:sldMk cId="3634898280" sldId="926"/>
            <ac:picMk id="6" creationId="{F6087B4C-C758-46CB-8675-D3747AC86B06}"/>
          </ac:picMkLst>
        </pc:picChg>
        <pc:picChg chg="mod">
          <ac:chgData name="Berry, Melody" userId="31bd6066-c510-4faa-ad29-e552a3d0ff26" providerId="ADAL" clId="{1B1B3F5B-732C-472F-AAB2-690A3E42AF2E}" dt="2020-11-02T00:34:34.503" v="4263" actId="1076"/>
          <ac:picMkLst>
            <pc:docMk/>
            <pc:sldMk cId="3634898280" sldId="926"/>
            <ac:picMk id="7" creationId="{68A4031B-6C9C-4294-B60C-40E95F541414}"/>
          </ac:picMkLst>
        </pc:picChg>
        <pc:picChg chg="add mod">
          <ac:chgData name="Berry, Melody" userId="31bd6066-c510-4faa-ad29-e552a3d0ff26" providerId="ADAL" clId="{1B1B3F5B-732C-472F-AAB2-690A3E42AF2E}" dt="2020-11-02T00:36:26.243" v="4323" actId="1076"/>
          <ac:picMkLst>
            <pc:docMk/>
            <pc:sldMk cId="3634898280" sldId="926"/>
            <ac:picMk id="10" creationId="{DAFFF699-C462-479E-9885-54EA9F9AAB35}"/>
          </ac:picMkLst>
        </pc:picChg>
      </pc:sldChg>
      <pc:sldChg chg="del">
        <pc:chgData name="Berry, Melody" userId="31bd6066-c510-4faa-ad29-e552a3d0ff26" providerId="ADAL" clId="{1B1B3F5B-732C-472F-AAB2-690A3E42AF2E}" dt="2020-11-01T21:12:52.249" v="114" actId="2696"/>
        <pc:sldMkLst>
          <pc:docMk/>
          <pc:sldMk cId="901318877" sldId="1006"/>
        </pc:sldMkLst>
      </pc:sldChg>
      <pc:sldChg chg="del">
        <pc:chgData name="Berry, Melody" userId="31bd6066-c510-4faa-ad29-e552a3d0ff26" providerId="ADAL" clId="{1B1B3F5B-732C-472F-AAB2-690A3E42AF2E}" dt="2020-11-01T21:29:16.728" v="552" actId="2696"/>
        <pc:sldMkLst>
          <pc:docMk/>
          <pc:sldMk cId="1338309626" sldId="1008"/>
        </pc:sldMkLst>
      </pc:sldChg>
      <pc:sldChg chg="del">
        <pc:chgData name="Berry, Melody" userId="31bd6066-c510-4faa-ad29-e552a3d0ff26" providerId="ADAL" clId="{1B1B3F5B-732C-472F-AAB2-690A3E42AF2E}" dt="2020-11-01T22:25:14.949" v="2033" actId="2696"/>
        <pc:sldMkLst>
          <pc:docMk/>
          <pc:sldMk cId="2331628263" sldId="1009"/>
        </pc:sldMkLst>
      </pc:sldChg>
      <pc:sldChg chg="del">
        <pc:chgData name="Berry, Melody" userId="31bd6066-c510-4faa-ad29-e552a3d0ff26" providerId="ADAL" clId="{1B1B3F5B-732C-472F-AAB2-690A3E42AF2E}" dt="2020-11-01T22:25:19.748" v="2034" actId="2696"/>
        <pc:sldMkLst>
          <pc:docMk/>
          <pc:sldMk cId="1696653990" sldId="1010"/>
        </pc:sldMkLst>
      </pc:sldChg>
      <pc:sldChg chg="del">
        <pc:chgData name="Berry, Melody" userId="31bd6066-c510-4faa-ad29-e552a3d0ff26" providerId="ADAL" clId="{1B1B3F5B-732C-472F-AAB2-690A3E42AF2E}" dt="2020-11-01T22:48:51.990" v="2368" actId="2696"/>
        <pc:sldMkLst>
          <pc:docMk/>
          <pc:sldMk cId="6184084" sldId="1012"/>
        </pc:sldMkLst>
      </pc:sldChg>
      <pc:sldChg chg="addSp delSp modSp modTransition delAnim modAnim">
        <pc:chgData name="Berry, Melody" userId="31bd6066-c510-4faa-ad29-e552a3d0ff26" providerId="ADAL" clId="{1B1B3F5B-732C-472F-AAB2-690A3E42AF2E}" dt="2020-11-03T02:51:11.133" v="9490" actId="14100"/>
        <pc:sldMkLst>
          <pc:docMk/>
          <pc:sldMk cId="3067000199" sldId="1012"/>
        </pc:sldMkLst>
        <pc:spChg chg="del">
          <ac:chgData name="Berry, Melody" userId="31bd6066-c510-4faa-ad29-e552a3d0ff26" providerId="ADAL" clId="{1B1B3F5B-732C-472F-AAB2-690A3E42AF2E}" dt="2020-11-02T00:23:29.128" v="4119" actId="478"/>
          <ac:spMkLst>
            <pc:docMk/>
            <pc:sldMk cId="3067000199" sldId="1012"/>
            <ac:spMk id="2" creationId="{E9BDAB08-CA7A-4117-84B1-3948E17ADD10}"/>
          </ac:spMkLst>
        </pc:spChg>
        <pc:spChg chg="del">
          <ac:chgData name="Berry, Melody" userId="31bd6066-c510-4faa-ad29-e552a3d0ff26" providerId="ADAL" clId="{1B1B3F5B-732C-472F-AAB2-690A3E42AF2E}" dt="2020-11-02T03:41:21.688" v="6203" actId="478"/>
          <ac:spMkLst>
            <pc:docMk/>
            <pc:sldMk cId="3067000199" sldId="1012"/>
            <ac:spMk id="4" creationId="{71C310FF-BD51-41DA-A63F-027879532B2A}"/>
          </ac:spMkLst>
        </pc:spChg>
        <pc:spChg chg="del mod">
          <ac:chgData name="Berry, Melody" userId="31bd6066-c510-4faa-ad29-e552a3d0ff26" providerId="ADAL" clId="{1B1B3F5B-732C-472F-AAB2-690A3E42AF2E}" dt="2020-11-02T04:01:41.175" v="6339" actId="478"/>
          <ac:spMkLst>
            <pc:docMk/>
            <pc:sldMk cId="3067000199" sldId="1012"/>
            <ac:spMk id="6" creationId="{671D2E08-0C4A-4FB1-B595-C0CB9A891BEA}"/>
          </ac:spMkLst>
        </pc:spChg>
        <pc:spChg chg="add del mod">
          <ac:chgData name="Berry, Melody" userId="31bd6066-c510-4faa-ad29-e552a3d0ff26" providerId="ADAL" clId="{1B1B3F5B-732C-472F-AAB2-690A3E42AF2E}" dt="2020-11-02T00:23:32.876" v="4120" actId="478"/>
          <ac:spMkLst>
            <pc:docMk/>
            <pc:sldMk cId="3067000199" sldId="1012"/>
            <ac:spMk id="8" creationId="{34C647CF-7F49-4966-B87D-4FB2278C4991}"/>
          </ac:spMkLst>
        </pc:spChg>
        <pc:spChg chg="del mod">
          <ac:chgData name="Berry, Melody" userId="31bd6066-c510-4faa-ad29-e552a3d0ff26" providerId="ADAL" clId="{1B1B3F5B-732C-472F-AAB2-690A3E42AF2E}" dt="2020-11-02T04:01:41.175" v="6339" actId="478"/>
          <ac:spMkLst>
            <pc:docMk/>
            <pc:sldMk cId="3067000199" sldId="1012"/>
            <ac:spMk id="10" creationId="{79C08023-3497-4105-82A1-C13788124579}"/>
          </ac:spMkLst>
        </pc:spChg>
        <pc:spChg chg="add">
          <ac:chgData name="Berry, Melody" userId="31bd6066-c510-4faa-ad29-e552a3d0ff26" providerId="ADAL" clId="{1B1B3F5B-732C-472F-AAB2-690A3E42AF2E}" dt="2020-11-02T00:23:52.712" v="4121"/>
          <ac:spMkLst>
            <pc:docMk/>
            <pc:sldMk cId="3067000199" sldId="1012"/>
            <ac:spMk id="12" creationId="{2CADA2DB-AF41-41C3-97EC-80FD88C62443}"/>
          </ac:spMkLst>
        </pc:spChg>
        <pc:spChg chg="add mod">
          <ac:chgData name="Berry, Melody" userId="31bd6066-c510-4faa-ad29-e552a3d0ff26" providerId="ADAL" clId="{1B1B3F5B-732C-472F-AAB2-690A3E42AF2E}" dt="2020-11-03T02:51:11.133" v="9490" actId="14100"/>
          <ac:spMkLst>
            <pc:docMk/>
            <pc:sldMk cId="3067000199" sldId="1012"/>
            <ac:spMk id="13" creationId="{658FEF7E-3FD8-4D6C-89C3-82D7310C58D1}"/>
          </ac:spMkLst>
        </pc:spChg>
        <pc:spChg chg="add del mod">
          <ac:chgData name="Berry, Melody" userId="31bd6066-c510-4faa-ad29-e552a3d0ff26" providerId="ADAL" clId="{1B1B3F5B-732C-472F-AAB2-690A3E42AF2E}" dt="2020-11-02T04:01:41.175" v="6339" actId="478"/>
          <ac:spMkLst>
            <pc:docMk/>
            <pc:sldMk cId="3067000199" sldId="1012"/>
            <ac:spMk id="15" creationId="{5C0FE121-C43B-4B1C-8565-0976EEC332D1}"/>
          </ac:spMkLst>
        </pc:spChg>
        <pc:spChg chg="add del mod">
          <ac:chgData name="Berry, Melody" userId="31bd6066-c510-4faa-ad29-e552a3d0ff26" providerId="ADAL" clId="{1B1B3F5B-732C-472F-AAB2-690A3E42AF2E}" dt="2020-11-02T04:01:41.175" v="6339" actId="478"/>
          <ac:spMkLst>
            <pc:docMk/>
            <pc:sldMk cId="3067000199" sldId="1012"/>
            <ac:spMk id="16" creationId="{2E07271F-50AA-4476-9346-5CFA3787A23B}"/>
          </ac:spMkLst>
        </pc:spChg>
        <pc:spChg chg="add del">
          <ac:chgData name="Berry, Melody" userId="31bd6066-c510-4faa-ad29-e552a3d0ff26" providerId="ADAL" clId="{1B1B3F5B-732C-472F-AAB2-690A3E42AF2E}" dt="2020-11-02T04:01:41.175" v="6339" actId="478"/>
          <ac:spMkLst>
            <pc:docMk/>
            <pc:sldMk cId="3067000199" sldId="1012"/>
            <ac:spMk id="18" creationId="{C370CC21-9B85-4FF2-8218-1135DFA95697}"/>
          </ac:spMkLst>
        </pc:spChg>
        <pc:spChg chg="add del mod">
          <ac:chgData name="Berry, Melody" userId="31bd6066-c510-4faa-ad29-e552a3d0ff26" providerId="ADAL" clId="{1B1B3F5B-732C-472F-AAB2-690A3E42AF2E}" dt="2020-11-02T04:01:41.175" v="6339" actId="478"/>
          <ac:spMkLst>
            <pc:docMk/>
            <pc:sldMk cId="3067000199" sldId="1012"/>
            <ac:spMk id="19" creationId="{32E9C125-7ACC-4DB7-820C-AC7330B430A0}"/>
          </ac:spMkLst>
        </pc:spChg>
        <pc:spChg chg="add del">
          <ac:chgData name="Berry, Melody" userId="31bd6066-c510-4faa-ad29-e552a3d0ff26" providerId="ADAL" clId="{1B1B3F5B-732C-472F-AAB2-690A3E42AF2E}" dt="2020-11-02T04:01:41.175" v="6339" actId="478"/>
          <ac:spMkLst>
            <pc:docMk/>
            <pc:sldMk cId="3067000199" sldId="1012"/>
            <ac:spMk id="20" creationId="{DE5554E2-FEDD-4B17-BDDB-C736C9F37F24}"/>
          </ac:spMkLst>
        </pc:spChg>
        <pc:spChg chg="add del mod">
          <ac:chgData name="Berry, Melody" userId="31bd6066-c510-4faa-ad29-e552a3d0ff26" providerId="ADAL" clId="{1B1B3F5B-732C-472F-AAB2-690A3E42AF2E}" dt="2020-11-02T04:01:41.175" v="6339" actId="478"/>
          <ac:spMkLst>
            <pc:docMk/>
            <pc:sldMk cId="3067000199" sldId="1012"/>
            <ac:spMk id="21" creationId="{066C63CD-2501-4E80-8604-76465D48BD30}"/>
          </ac:spMkLst>
        </pc:spChg>
        <pc:picChg chg="del mod modCrop">
          <ac:chgData name="Berry, Melody" userId="31bd6066-c510-4faa-ad29-e552a3d0ff26" providerId="ADAL" clId="{1B1B3F5B-732C-472F-AAB2-690A3E42AF2E}" dt="2020-11-02T04:01:41.175" v="6339" actId="478"/>
          <ac:picMkLst>
            <pc:docMk/>
            <pc:sldMk cId="3067000199" sldId="1012"/>
            <ac:picMk id="3" creationId="{44CAF8A3-FB76-4910-8EE9-2D4D86ACFB5B}"/>
          </ac:picMkLst>
        </pc:picChg>
        <pc:picChg chg="del">
          <ac:chgData name="Berry, Melody" userId="31bd6066-c510-4faa-ad29-e552a3d0ff26" providerId="ADAL" clId="{1B1B3F5B-732C-472F-AAB2-690A3E42AF2E}" dt="2020-11-02T00:22:06.330" v="4102" actId="478"/>
          <ac:picMkLst>
            <pc:docMk/>
            <pc:sldMk cId="3067000199" sldId="1012"/>
            <ac:picMk id="5" creationId="{92BAEB5F-3302-4943-9C94-79E0715EDD94}"/>
          </ac:picMkLst>
        </pc:picChg>
        <pc:picChg chg="add del">
          <ac:chgData name="Berry, Melody" userId="31bd6066-c510-4faa-ad29-e552a3d0ff26" providerId="ADAL" clId="{1B1B3F5B-732C-472F-AAB2-690A3E42AF2E}" dt="2020-11-02T04:01:41.175" v="6339" actId="478"/>
          <ac:picMkLst>
            <pc:docMk/>
            <pc:sldMk cId="3067000199" sldId="1012"/>
            <ac:picMk id="17" creationId="{520DDD6F-A826-433A-A782-399B20BEE16A}"/>
          </ac:picMkLst>
        </pc:picChg>
        <pc:picChg chg="add mod modCrop">
          <ac:chgData name="Berry, Melody" userId="31bd6066-c510-4faa-ad29-e552a3d0ff26" providerId="ADAL" clId="{1B1B3F5B-732C-472F-AAB2-690A3E42AF2E}" dt="2020-11-02T04:02:18.727" v="6344" actId="732"/>
          <ac:picMkLst>
            <pc:docMk/>
            <pc:sldMk cId="3067000199" sldId="1012"/>
            <ac:picMk id="22" creationId="{B73C816E-E875-44D4-9F69-341C63D8DBA2}"/>
          </ac:picMkLst>
        </pc:picChg>
        <pc:cxnChg chg="del">
          <ac:chgData name="Berry, Melody" userId="31bd6066-c510-4faa-ad29-e552a3d0ff26" providerId="ADAL" clId="{1B1B3F5B-732C-472F-AAB2-690A3E42AF2E}" dt="2020-11-02T00:22:09.088" v="4103" actId="478"/>
          <ac:cxnSpMkLst>
            <pc:docMk/>
            <pc:sldMk cId="3067000199" sldId="1012"/>
            <ac:cxnSpMk id="11" creationId="{CD1E6757-B1E8-45D0-99C2-83AA52F68DB8}"/>
          </ac:cxnSpMkLst>
        </pc:cxnChg>
        <pc:cxnChg chg="add del mod">
          <ac:chgData name="Berry, Melody" userId="31bd6066-c510-4faa-ad29-e552a3d0ff26" providerId="ADAL" clId="{1B1B3F5B-732C-472F-AAB2-690A3E42AF2E}" dt="2020-11-02T04:01:41.175" v="6339" actId="478"/>
          <ac:cxnSpMkLst>
            <pc:docMk/>
            <pc:sldMk cId="3067000199" sldId="1012"/>
            <ac:cxnSpMk id="14" creationId="{79166261-539D-4DFA-9B84-A0BA60FB64F8}"/>
          </ac:cxnSpMkLst>
        </pc:cxnChg>
      </pc:sldChg>
      <pc:sldChg chg="modTransition">
        <pc:chgData name="Berry, Melody" userId="31bd6066-c510-4faa-ad29-e552a3d0ff26" providerId="ADAL" clId="{1B1B3F5B-732C-472F-AAB2-690A3E42AF2E}" dt="2020-11-02T04:11:20.041" v="6394"/>
        <pc:sldMkLst>
          <pc:docMk/>
          <pc:sldMk cId="584278468" sldId="1015"/>
        </pc:sldMkLst>
      </pc:sldChg>
      <pc:sldChg chg="del">
        <pc:chgData name="Berry, Melody" userId="31bd6066-c510-4faa-ad29-e552a3d0ff26" providerId="ADAL" clId="{1B1B3F5B-732C-472F-AAB2-690A3E42AF2E}" dt="2020-11-02T03:12:57.937" v="5894" actId="2696"/>
        <pc:sldMkLst>
          <pc:docMk/>
          <pc:sldMk cId="2576581600" sldId="1015"/>
        </pc:sldMkLst>
      </pc:sldChg>
      <pc:sldChg chg="delSp modSp modTransition">
        <pc:chgData name="Berry, Melody" userId="31bd6066-c510-4faa-ad29-e552a3d0ff26" providerId="ADAL" clId="{1B1B3F5B-732C-472F-AAB2-690A3E42AF2E}" dt="2020-11-03T01:07:00.890" v="8483" actId="20577"/>
        <pc:sldMkLst>
          <pc:docMk/>
          <pc:sldMk cId="437514001" sldId="1016"/>
        </pc:sldMkLst>
        <pc:spChg chg="mod">
          <ac:chgData name="Berry, Melody" userId="31bd6066-c510-4faa-ad29-e552a3d0ff26" providerId="ADAL" clId="{1B1B3F5B-732C-472F-AAB2-690A3E42AF2E}" dt="2020-11-02T01:25:08.836" v="5290" actId="1076"/>
          <ac:spMkLst>
            <pc:docMk/>
            <pc:sldMk cId="437514001" sldId="1016"/>
            <ac:spMk id="2" creationId="{34B1D86A-2AE3-47F3-A283-2726061CD2CC}"/>
          </ac:spMkLst>
        </pc:spChg>
        <pc:spChg chg="del">
          <ac:chgData name="Berry, Melody" userId="31bd6066-c510-4faa-ad29-e552a3d0ff26" providerId="ADAL" clId="{1B1B3F5B-732C-472F-AAB2-690A3E42AF2E}" dt="2020-11-02T02:12:03.212" v="5808" actId="478"/>
          <ac:spMkLst>
            <pc:docMk/>
            <pc:sldMk cId="437514001" sldId="1016"/>
            <ac:spMk id="4" creationId="{DE40917C-7618-482E-B546-4041B196D58D}"/>
          </ac:spMkLst>
        </pc:spChg>
        <pc:spChg chg="mod">
          <ac:chgData name="Berry, Melody" userId="31bd6066-c510-4faa-ad29-e552a3d0ff26" providerId="ADAL" clId="{1B1B3F5B-732C-472F-AAB2-690A3E42AF2E}" dt="2020-11-03T01:07:00.890" v="8483" actId="20577"/>
          <ac:spMkLst>
            <pc:docMk/>
            <pc:sldMk cId="437514001" sldId="1016"/>
            <ac:spMk id="5" creationId="{2273A775-9361-44C8-B027-89C1E574CFB4}"/>
          </ac:spMkLst>
        </pc:spChg>
      </pc:sldChg>
      <pc:sldChg chg="del">
        <pc:chgData name="Berry, Melody" userId="31bd6066-c510-4faa-ad29-e552a3d0ff26" providerId="ADAL" clId="{1B1B3F5B-732C-472F-AAB2-690A3E42AF2E}" dt="2020-11-01T22:41:59.064" v="2297" actId="2696"/>
        <pc:sldMkLst>
          <pc:docMk/>
          <pc:sldMk cId="2676468099" sldId="1016"/>
        </pc:sldMkLst>
      </pc:sldChg>
      <pc:sldChg chg="del">
        <pc:chgData name="Berry, Melody" userId="31bd6066-c510-4faa-ad29-e552a3d0ff26" providerId="ADAL" clId="{1B1B3F5B-732C-472F-AAB2-690A3E42AF2E}" dt="2020-11-02T01:21:38.988" v="5130" actId="2696"/>
        <pc:sldMkLst>
          <pc:docMk/>
          <pc:sldMk cId="286685524" sldId="1017"/>
        </pc:sldMkLst>
      </pc:sldChg>
      <pc:sldChg chg="del">
        <pc:chgData name="Berry, Melody" userId="31bd6066-c510-4faa-ad29-e552a3d0ff26" providerId="ADAL" clId="{1B1B3F5B-732C-472F-AAB2-690A3E42AF2E}" dt="2020-11-01T22:41:59.105" v="2299" actId="2696"/>
        <pc:sldMkLst>
          <pc:docMk/>
          <pc:sldMk cId="2475620332" sldId="1017"/>
        </pc:sldMkLst>
      </pc:sldChg>
      <pc:sldChg chg="addSp delSp modSp modTransition modNotesTx">
        <pc:chgData name="Berry, Melody" userId="31bd6066-c510-4faa-ad29-e552a3d0ff26" providerId="ADAL" clId="{1B1B3F5B-732C-472F-AAB2-690A3E42AF2E}" dt="2020-11-03T17:01:54.826" v="10326" actId="1076"/>
        <pc:sldMkLst>
          <pc:docMk/>
          <pc:sldMk cId="2546905091" sldId="1018"/>
        </pc:sldMkLst>
        <pc:spChg chg="del">
          <ac:chgData name="Berry, Melody" userId="31bd6066-c510-4faa-ad29-e552a3d0ff26" providerId="ADAL" clId="{1B1B3F5B-732C-472F-AAB2-690A3E42AF2E}" dt="2020-11-02T01:22:15.247" v="5133" actId="478"/>
          <ac:spMkLst>
            <pc:docMk/>
            <pc:sldMk cId="2546905091" sldId="1018"/>
            <ac:spMk id="2" creationId="{9910AF3C-8F57-4DC8-995A-5BF4151BE65E}"/>
          </ac:spMkLst>
        </pc:spChg>
        <pc:spChg chg="del">
          <ac:chgData name="Berry, Melody" userId="31bd6066-c510-4faa-ad29-e552a3d0ff26" providerId="ADAL" clId="{1B1B3F5B-732C-472F-AAB2-690A3E42AF2E}" dt="2020-11-02T01:28:56.181" v="5294" actId="478"/>
          <ac:spMkLst>
            <pc:docMk/>
            <pc:sldMk cId="2546905091" sldId="1018"/>
            <ac:spMk id="3" creationId="{0B3C8B69-FF01-4560-A342-8C02C1EA4BB0}"/>
          </ac:spMkLst>
        </pc:spChg>
        <pc:spChg chg="del mod">
          <ac:chgData name="Berry, Melody" userId="31bd6066-c510-4faa-ad29-e552a3d0ff26" providerId="ADAL" clId="{1B1B3F5B-732C-472F-AAB2-690A3E42AF2E}" dt="2020-11-02T01:38:25.552" v="5519" actId="478"/>
          <ac:spMkLst>
            <pc:docMk/>
            <pc:sldMk cId="2546905091" sldId="1018"/>
            <ac:spMk id="4" creationId="{E2D49859-6410-4592-9EEC-59541FA86F1A}"/>
          </ac:spMkLst>
        </pc:spChg>
        <pc:spChg chg="add del mod">
          <ac:chgData name="Berry, Melody" userId="31bd6066-c510-4faa-ad29-e552a3d0ff26" providerId="ADAL" clId="{1B1B3F5B-732C-472F-AAB2-690A3E42AF2E}" dt="2020-11-02T01:22:29.398" v="5134" actId="478"/>
          <ac:spMkLst>
            <pc:docMk/>
            <pc:sldMk cId="2546905091" sldId="1018"/>
            <ac:spMk id="7" creationId="{7AD8408E-9F16-4D80-B2C7-56FC68202504}"/>
          </ac:spMkLst>
        </pc:spChg>
        <pc:spChg chg="add mod">
          <ac:chgData name="Berry, Melody" userId="31bd6066-c510-4faa-ad29-e552a3d0ff26" providerId="ADAL" clId="{1B1B3F5B-732C-472F-AAB2-690A3E42AF2E}" dt="2020-11-03T17:01:54.826" v="10326" actId="1076"/>
          <ac:spMkLst>
            <pc:docMk/>
            <pc:sldMk cId="2546905091" sldId="1018"/>
            <ac:spMk id="8" creationId="{8BA1FCDD-7796-4238-8593-D42946297F83}"/>
          </ac:spMkLst>
        </pc:spChg>
        <pc:spChg chg="mod">
          <ac:chgData name="Berry, Melody" userId="31bd6066-c510-4faa-ad29-e552a3d0ff26" providerId="ADAL" clId="{1B1B3F5B-732C-472F-AAB2-690A3E42AF2E}" dt="2020-11-03T17:00:55.696" v="10244" actId="1076"/>
          <ac:spMkLst>
            <pc:docMk/>
            <pc:sldMk cId="2546905091" sldId="1018"/>
            <ac:spMk id="13" creationId="{6F73447A-8064-4629-8B3D-20CA7E20C228}"/>
          </ac:spMkLst>
        </pc:spChg>
        <pc:spChg chg="mod">
          <ac:chgData name="Berry, Melody" userId="31bd6066-c510-4faa-ad29-e552a3d0ff26" providerId="ADAL" clId="{1B1B3F5B-732C-472F-AAB2-690A3E42AF2E}" dt="2020-11-03T17:00:55.696" v="10244" actId="1076"/>
          <ac:spMkLst>
            <pc:docMk/>
            <pc:sldMk cId="2546905091" sldId="1018"/>
            <ac:spMk id="14" creationId="{9817EBCA-65BD-495E-A98E-38915562D6F3}"/>
          </ac:spMkLst>
        </pc:spChg>
        <pc:spChg chg="mod">
          <ac:chgData name="Berry, Melody" userId="31bd6066-c510-4faa-ad29-e552a3d0ff26" providerId="ADAL" clId="{1B1B3F5B-732C-472F-AAB2-690A3E42AF2E}" dt="2020-11-03T17:00:55.696" v="10244" actId="1076"/>
          <ac:spMkLst>
            <pc:docMk/>
            <pc:sldMk cId="2546905091" sldId="1018"/>
            <ac:spMk id="15" creationId="{D1EE1B53-00FA-4F6C-A584-7335797C3AA9}"/>
          </ac:spMkLst>
        </pc:spChg>
        <pc:spChg chg="mod">
          <ac:chgData name="Berry, Melody" userId="31bd6066-c510-4faa-ad29-e552a3d0ff26" providerId="ADAL" clId="{1B1B3F5B-732C-472F-AAB2-690A3E42AF2E}" dt="2020-11-03T17:00:55.696" v="10244" actId="1076"/>
          <ac:spMkLst>
            <pc:docMk/>
            <pc:sldMk cId="2546905091" sldId="1018"/>
            <ac:spMk id="16" creationId="{73A7EDEC-250C-4681-91EF-BA7758975371}"/>
          </ac:spMkLst>
        </pc:spChg>
        <pc:spChg chg="add mod">
          <ac:chgData name="Berry, Melody" userId="31bd6066-c510-4faa-ad29-e552a3d0ff26" providerId="ADAL" clId="{1B1B3F5B-732C-472F-AAB2-690A3E42AF2E}" dt="2020-11-02T01:32:01.440" v="5355" actId="1076"/>
          <ac:spMkLst>
            <pc:docMk/>
            <pc:sldMk cId="2546905091" sldId="1018"/>
            <ac:spMk id="17" creationId="{D79C23D0-CD7A-42DC-A58D-1791B4A2B112}"/>
          </ac:spMkLst>
        </pc:spChg>
        <pc:spChg chg="mod">
          <ac:chgData name="Berry, Melody" userId="31bd6066-c510-4faa-ad29-e552a3d0ff26" providerId="ADAL" clId="{1B1B3F5B-732C-472F-AAB2-690A3E42AF2E}" dt="2020-11-03T17:00:55.696" v="10244" actId="1076"/>
          <ac:spMkLst>
            <pc:docMk/>
            <pc:sldMk cId="2546905091" sldId="1018"/>
            <ac:spMk id="18" creationId="{3DEB11F9-FD8E-40EA-A4B1-74E5F4219212}"/>
          </ac:spMkLst>
        </pc:spChg>
        <pc:spChg chg="add mod">
          <ac:chgData name="Berry, Melody" userId="31bd6066-c510-4faa-ad29-e552a3d0ff26" providerId="ADAL" clId="{1B1B3F5B-732C-472F-AAB2-690A3E42AF2E}" dt="2020-11-03T17:00:55.696" v="10244" actId="1076"/>
          <ac:spMkLst>
            <pc:docMk/>
            <pc:sldMk cId="2546905091" sldId="1018"/>
            <ac:spMk id="20" creationId="{C52292C9-5C60-4524-B872-CA9703B80AE8}"/>
          </ac:spMkLst>
        </pc:spChg>
        <pc:spChg chg="add mod">
          <ac:chgData name="Berry, Melody" userId="31bd6066-c510-4faa-ad29-e552a3d0ff26" providerId="ADAL" clId="{1B1B3F5B-732C-472F-AAB2-690A3E42AF2E}" dt="2020-11-03T17:00:55.696" v="10244" actId="1076"/>
          <ac:spMkLst>
            <pc:docMk/>
            <pc:sldMk cId="2546905091" sldId="1018"/>
            <ac:spMk id="21" creationId="{303FF966-680A-423B-B98A-5F17DC2BAC03}"/>
          </ac:spMkLst>
        </pc:spChg>
        <pc:spChg chg="add mod">
          <ac:chgData name="Berry, Melody" userId="31bd6066-c510-4faa-ad29-e552a3d0ff26" providerId="ADAL" clId="{1B1B3F5B-732C-472F-AAB2-690A3E42AF2E}" dt="2020-11-03T17:00:55.696" v="10244" actId="1076"/>
          <ac:spMkLst>
            <pc:docMk/>
            <pc:sldMk cId="2546905091" sldId="1018"/>
            <ac:spMk id="22" creationId="{9DD57EDE-D4AA-4A65-878F-966C5EDA2161}"/>
          </ac:spMkLst>
        </pc:spChg>
        <pc:spChg chg="add mod">
          <ac:chgData name="Berry, Melody" userId="31bd6066-c510-4faa-ad29-e552a3d0ff26" providerId="ADAL" clId="{1B1B3F5B-732C-472F-AAB2-690A3E42AF2E}" dt="2020-11-03T17:00:55.696" v="10244" actId="1076"/>
          <ac:spMkLst>
            <pc:docMk/>
            <pc:sldMk cId="2546905091" sldId="1018"/>
            <ac:spMk id="23" creationId="{701B6FD7-7FDD-4EEA-9363-54BFC5EC2749}"/>
          </ac:spMkLst>
        </pc:spChg>
        <pc:spChg chg="add mod">
          <ac:chgData name="Berry, Melody" userId="31bd6066-c510-4faa-ad29-e552a3d0ff26" providerId="ADAL" clId="{1B1B3F5B-732C-472F-AAB2-690A3E42AF2E}" dt="2020-11-03T17:00:55.696" v="10244" actId="1076"/>
          <ac:spMkLst>
            <pc:docMk/>
            <pc:sldMk cId="2546905091" sldId="1018"/>
            <ac:spMk id="24" creationId="{A442AE57-6CC8-464B-B913-F39E3DD141AE}"/>
          </ac:spMkLst>
        </pc:spChg>
        <pc:picChg chg="mod">
          <ac:chgData name="Berry, Melody" userId="31bd6066-c510-4faa-ad29-e552a3d0ff26" providerId="ADAL" clId="{1B1B3F5B-732C-472F-AAB2-690A3E42AF2E}" dt="2020-11-03T17:00:55.696" v="10244" actId="1076"/>
          <ac:picMkLst>
            <pc:docMk/>
            <pc:sldMk cId="2546905091" sldId="1018"/>
            <ac:picMk id="6" creationId="{3F9CD9D0-1979-41D3-9AEB-0BCA98834890}"/>
          </ac:picMkLst>
        </pc:picChg>
        <pc:picChg chg="mod modCrop">
          <ac:chgData name="Berry, Melody" userId="31bd6066-c510-4faa-ad29-e552a3d0ff26" providerId="ADAL" clId="{1B1B3F5B-732C-472F-AAB2-690A3E42AF2E}" dt="2020-11-03T17:00:55.696" v="10244" actId="1076"/>
          <ac:picMkLst>
            <pc:docMk/>
            <pc:sldMk cId="2546905091" sldId="1018"/>
            <ac:picMk id="9" creationId="{DD066744-959F-4903-94E9-6E5C97D364F4}"/>
          </ac:picMkLst>
        </pc:picChg>
        <pc:picChg chg="del">
          <ac:chgData name="Berry, Melody" userId="31bd6066-c510-4faa-ad29-e552a3d0ff26" providerId="ADAL" clId="{1B1B3F5B-732C-472F-AAB2-690A3E42AF2E}" dt="2020-11-03T00:00:08.844" v="7206" actId="478"/>
          <ac:picMkLst>
            <pc:docMk/>
            <pc:sldMk cId="2546905091" sldId="1018"/>
            <ac:picMk id="25" creationId="{F1AA0B74-F3A7-4A4C-A8EE-91AEC46285F9}"/>
          </ac:picMkLst>
        </pc:picChg>
        <pc:picChg chg="add del">
          <ac:chgData name="Berry, Melody" userId="31bd6066-c510-4faa-ad29-e552a3d0ff26" providerId="ADAL" clId="{1B1B3F5B-732C-472F-AAB2-690A3E42AF2E}" dt="2020-11-03T02:47:48.174" v="9278"/>
          <ac:picMkLst>
            <pc:docMk/>
            <pc:sldMk cId="2546905091" sldId="1018"/>
            <ac:picMk id="26" creationId="{3E70AE51-C5A1-424F-9A43-BC26A5D7A7EB}"/>
          </ac:picMkLst>
        </pc:picChg>
        <pc:cxnChg chg="del">
          <ac:chgData name="Berry, Melody" userId="31bd6066-c510-4faa-ad29-e552a3d0ff26" providerId="ADAL" clId="{1B1B3F5B-732C-472F-AAB2-690A3E42AF2E}" dt="2020-11-02T01:21:49.106" v="5131" actId="478"/>
          <ac:cxnSpMkLst>
            <pc:docMk/>
            <pc:sldMk cId="2546905091" sldId="1018"/>
            <ac:cxnSpMk id="11" creationId="{762B55C4-027C-4B5E-883B-F2642D085A3A}"/>
          </ac:cxnSpMkLst>
        </pc:cxnChg>
        <pc:cxnChg chg="add mod">
          <ac:chgData name="Berry, Melody" userId="31bd6066-c510-4faa-ad29-e552a3d0ff26" providerId="ADAL" clId="{1B1B3F5B-732C-472F-AAB2-690A3E42AF2E}" dt="2020-11-03T17:00:55.696" v="10244" actId="1076"/>
          <ac:cxnSpMkLst>
            <pc:docMk/>
            <pc:sldMk cId="2546905091" sldId="1018"/>
            <ac:cxnSpMk id="19" creationId="{D0544DDB-7BBC-4452-82D2-7803F471D5DF}"/>
          </ac:cxnSpMkLst>
        </pc:cxnChg>
      </pc:sldChg>
      <pc:sldChg chg="del">
        <pc:chgData name="Berry, Melody" userId="31bd6066-c510-4faa-ad29-e552a3d0ff26" providerId="ADAL" clId="{1B1B3F5B-732C-472F-AAB2-690A3E42AF2E}" dt="2020-11-01T22:41:59.133" v="2300" actId="2696"/>
        <pc:sldMkLst>
          <pc:docMk/>
          <pc:sldMk cId="3540176896" sldId="1018"/>
        </pc:sldMkLst>
      </pc:sldChg>
      <pc:sldChg chg="del">
        <pc:chgData name="Berry, Melody" userId="31bd6066-c510-4faa-ad29-e552a3d0ff26" providerId="ADAL" clId="{1B1B3F5B-732C-472F-AAB2-690A3E42AF2E}" dt="2020-11-01T22:41:59.142" v="2301" actId="2696"/>
        <pc:sldMkLst>
          <pc:docMk/>
          <pc:sldMk cId="1344897850" sldId="1019"/>
        </pc:sldMkLst>
      </pc:sldChg>
      <pc:sldChg chg="del">
        <pc:chgData name="Berry, Melody" userId="31bd6066-c510-4faa-ad29-e552a3d0ff26" providerId="ADAL" clId="{1B1B3F5B-732C-472F-AAB2-690A3E42AF2E}" dt="2020-11-02T01:42:09.911" v="5603" actId="2696"/>
        <pc:sldMkLst>
          <pc:docMk/>
          <pc:sldMk cId="4135515290" sldId="1019"/>
        </pc:sldMkLst>
      </pc:sldChg>
      <pc:sldChg chg="delSp modTransition">
        <pc:chgData name="Berry, Melody" userId="31bd6066-c510-4faa-ad29-e552a3d0ff26" providerId="ADAL" clId="{1B1B3F5B-732C-472F-AAB2-690A3E42AF2E}" dt="2020-11-02T04:11:20.041" v="6394"/>
        <pc:sldMkLst>
          <pc:docMk/>
          <pc:sldMk cId="2175975953" sldId="1022"/>
        </pc:sldMkLst>
        <pc:spChg chg="del">
          <ac:chgData name="Berry, Melody" userId="31bd6066-c510-4faa-ad29-e552a3d0ff26" providerId="ADAL" clId="{1B1B3F5B-732C-472F-AAB2-690A3E42AF2E}" dt="2020-11-02T03:22:47.521" v="5989" actId="478"/>
          <ac:spMkLst>
            <pc:docMk/>
            <pc:sldMk cId="2175975953" sldId="1022"/>
            <ac:spMk id="4" creationId="{7F05B893-4648-48FE-B69B-C470025A7698}"/>
          </ac:spMkLst>
        </pc:spChg>
      </pc:sldChg>
      <pc:sldChg chg="delSp modTransition">
        <pc:chgData name="Berry, Melody" userId="31bd6066-c510-4faa-ad29-e552a3d0ff26" providerId="ADAL" clId="{1B1B3F5B-732C-472F-AAB2-690A3E42AF2E}" dt="2020-11-02T04:11:20.041" v="6394"/>
        <pc:sldMkLst>
          <pc:docMk/>
          <pc:sldMk cId="1696876004" sldId="1023"/>
        </pc:sldMkLst>
        <pc:spChg chg="del">
          <ac:chgData name="Berry, Melody" userId="31bd6066-c510-4faa-ad29-e552a3d0ff26" providerId="ADAL" clId="{1B1B3F5B-732C-472F-AAB2-690A3E42AF2E}" dt="2020-11-02T03:22:29.524" v="5987" actId="478"/>
          <ac:spMkLst>
            <pc:docMk/>
            <pc:sldMk cId="1696876004" sldId="1023"/>
            <ac:spMk id="4" creationId="{7F05B893-4648-48FE-B69B-C470025A7698}"/>
          </ac:spMkLst>
        </pc:spChg>
      </pc:sldChg>
      <pc:sldChg chg="delSp modSp modTransition">
        <pc:chgData name="Berry, Melody" userId="31bd6066-c510-4faa-ad29-e552a3d0ff26" providerId="ADAL" clId="{1B1B3F5B-732C-472F-AAB2-690A3E42AF2E}" dt="2020-11-02T04:11:20.041" v="6394"/>
        <pc:sldMkLst>
          <pc:docMk/>
          <pc:sldMk cId="3057300850" sldId="1024"/>
        </pc:sldMkLst>
        <pc:spChg chg="del">
          <ac:chgData name="Berry, Melody" userId="31bd6066-c510-4faa-ad29-e552a3d0ff26" providerId="ADAL" clId="{1B1B3F5B-732C-472F-AAB2-690A3E42AF2E}" dt="2020-11-02T03:22:21.173" v="5986" actId="478"/>
          <ac:spMkLst>
            <pc:docMk/>
            <pc:sldMk cId="3057300850" sldId="1024"/>
            <ac:spMk id="4" creationId="{7F05B893-4648-48FE-B69B-C470025A7698}"/>
          </ac:spMkLst>
        </pc:spChg>
        <pc:picChg chg="mod">
          <ac:chgData name="Berry, Melody" userId="31bd6066-c510-4faa-ad29-e552a3d0ff26" providerId="ADAL" clId="{1B1B3F5B-732C-472F-AAB2-690A3E42AF2E}" dt="2020-11-02T03:22:16.058" v="5985" actId="1076"/>
          <ac:picMkLst>
            <pc:docMk/>
            <pc:sldMk cId="3057300850" sldId="1024"/>
            <ac:picMk id="2" creationId="{CFD3E9E8-D997-4F94-96A5-079EDDF3F990}"/>
          </ac:picMkLst>
        </pc:picChg>
        <pc:picChg chg="mod">
          <ac:chgData name="Berry, Melody" userId="31bd6066-c510-4faa-ad29-e552a3d0ff26" providerId="ADAL" clId="{1B1B3F5B-732C-472F-AAB2-690A3E42AF2E}" dt="2020-11-02T03:22:01.234" v="5983" actId="1440"/>
          <ac:picMkLst>
            <pc:docMk/>
            <pc:sldMk cId="3057300850" sldId="1024"/>
            <ac:picMk id="3" creationId="{F0FEE968-20BF-4E57-A4D7-FDCF81FA50E6}"/>
          </ac:picMkLst>
        </pc:picChg>
      </pc:sldChg>
      <pc:sldChg chg="del modTransition">
        <pc:chgData name="Berry, Melody" userId="31bd6066-c510-4faa-ad29-e552a3d0ff26" providerId="ADAL" clId="{1B1B3F5B-732C-472F-AAB2-690A3E42AF2E}" dt="2020-11-04T18:55:10.064" v="10679" actId="2696"/>
        <pc:sldMkLst>
          <pc:docMk/>
          <pc:sldMk cId="2549887402" sldId="1028"/>
        </pc:sldMkLst>
      </pc:sldChg>
      <pc:sldChg chg="del">
        <pc:chgData name="Berry, Melody" userId="31bd6066-c510-4faa-ad29-e552a3d0ff26" providerId="ADAL" clId="{1B1B3F5B-732C-472F-AAB2-690A3E42AF2E}" dt="2020-11-01T21:29:14.345" v="551" actId="2696"/>
        <pc:sldMkLst>
          <pc:docMk/>
          <pc:sldMk cId="220299810" sldId="1039"/>
        </pc:sldMkLst>
      </pc:sldChg>
      <pc:sldChg chg="modTransition">
        <pc:chgData name="Berry, Melody" userId="31bd6066-c510-4faa-ad29-e552a3d0ff26" providerId="ADAL" clId="{1B1B3F5B-732C-472F-AAB2-690A3E42AF2E}" dt="2020-11-02T04:11:20.041" v="6394"/>
        <pc:sldMkLst>
          <pc:docMk/>
          <pc:sldMk cId="1179947729" sldId="1041"/>
        </pc:sldMkLst>
      </pc:sldChg>
      <pc:sldChg chg="modTransition">
        <pc:chgData name="Berry, Melody" userId="31bd6066-c510-4faa-ad29-e552a3d0ff26" providerId="ADAL" clId="{1B1B3F5B-732C-472F-AAB2-690A3E42AF2E}" dt="2020-11-02T04:11:20.041" v="6394"/>
        <pc:sldMkLst>
          <pc:docMk/>
          <pc:sldMk cId="3307338615" sldId="1042"/>
        </pc:sldMkLst>
      </pc:sldChg>
      <pc:sldChg chg="delSp modTransition">
        <pc:chgData name="Berry, Melody" userId="31bd6066-c510-4faa-ad29-e552a3d0ff26" providerId="ADAL" clId="{1B1B3F5B-732C-472F-AAB2-690A3E42AF2E}" dt="2020-11-02T04:11:20.041" v="6394"/>
        <pc:sldMkLst>
          <pc:docMk/>
          <pc:sldMk cId="2775161189" sldId="1043"/>
        </pc:sldMkLst>
        <pc:spChg chg="del">
          <ac:chgData name="Berry, Melody" userId="31bd6066-c510-4faa-ad29-e552a3d0ff26" providerId="ADAL" clId="{1B1B3F5B-732C-472F-AAB2-690A3E42AF2E}" dt="2020-11-02T03:22:40.629" v="5988" actId="478"/>
          <ac:spMkLst>
            <pc:docMk/>
            <pc:sldMk cId="2775161189" sldId="1043"/>
            <ac:spMk id="4" creationId="{7F05B893-4648-48FE-B69B-C470025A7698}"/>
          </ac:spMkLst>
        </pc:spChg>
      </pc:sldChg>
      <pc:sldChg chg="del">
        <pc:chgData name="Berry, Melody" userId="31bd6066-c510-4faa-ad29-e552a3d0ff26" providerId="ADAL" clId="{1B1B3F5B-732C-472F-AAB2-690A3E42AF2E}" dt="2020-11-01T21:29:05.284" v="549" actId="2696"/>
        <pc:sldMkLst>
          <pc:docMk/>
          <pc:sldMk cId="2353881805" sldId="1044"/>
        </pc:sldMkLst>
      </pc:sldChg>
      <pc:sldChg chg="delSp modSp modTransition">
        <pc:chgData name="Berry, Melody" userId="31bd6066-c510-4faa-ad29-e552a3d0ff26" providerId="ADAL" clId="{1B1B3F5B-732C-472F-AAB2-690A3E42AF2E}" dt="2020-11-02T04:11:20.041" v="6394"/>
        <pc:sldMkLst>
          <pc:docMk/>
          <pc:sldMk cId="3081194243" sldId="1046"/>
        </pc:sldMkLst>
        <pc:spChg chg="del">
          <ac:chgData name="Berry, Melody" userId="31bd6066-c510-4faa-ad29-e552a3d0ff26" providerId="ADAL" clId="{1B1B3F5B-732C-472F-AAB2-690A3E42AF2E}" dt="2020-11-02T03:42:36.208" v="6210" actId="478"/>
          <ac:spMkLst>
            <pc:docMk/>
            <pc:sldMk cId="3081194243" sldId="1046"/>
            <ac:spMk id="4" creationId="{63E44624-AE69-457E-AC65-5E28325DFF99}"/>
          </ac:spMkLst>
        </pc:spChg>
        <pc:spChg chg="mod">
          <ac:chgData name="Berry, Melody" userId="31bd6066-c510-4faa-ad29-e552a3d0ff26" providerId="ADAL" clId="{1B1B3F5B-732C-472F-AAB2-690A3E42AF2E}" dt="2020-11-01T22:39:43.733" v="2296" actId="27636"/>
          <ac:spMkLst>
            <pc:docMk/>
            <pc:sldMk cId="3081194243" sldId="1046"/>
            <ac:spMk id="8" creationId="{3C09123A-F1E1-4895-82CE-BC25A842F5A7}"/>
          </ac:spMkLst>
        </pc:spChg>
        <pc:spChg chg="mod">
          <ac:chgData name="Berry, Melody" userId="31bd6066-c510-4faa-ad29-e552a3d0ff26" providerId="ADAL" clId="{1B1B3F5B-732C-472F-AAB2-690A3E42AF2E}" dt="2020-11-02T03:52:04.621" v="6283" actId="20577"/>
          <ac:spMkLst>
            <pc:docMk/>
            <pc:sldMk cId="3081194243" sldId="1046"/>
            <ac:spMk id="11" creationId="{BFD545E1-B498-4F05-A0BD-21397373C4FC}"/>
          </ac:spMkLst>
        </pc:spChg>
        <pc:spChg chg="mod">
          <ac:chgData name="Berry, Melody" userId="31bd6066-c510-4faa-ad29-e552a3d0ff26" providerId="ADAL" clId="{1B1B3F5B-732C-472F-AAB2-690A3E42AF2E}" dt="2020-11-01T22:15:15.858" v="1874" actId="1076"/>
          <ac:spMkLst>
            <pc:docMk/>
            <pc:sldMk cId="3081194243" sldId="1046"/>
            <ac:spMk id="12" creationId="{74BF3E4B-89EC-4B35-832C-BE164418932E}"/>
          </ac:spMkLst>
        </pc:spChg>
        <pc:spChg chg="mod">
          <ac:chgData name="Berry, Melody" userId="31bd6066-c510-4faa-ad29-e552a3d0ff26" providerId="ADAL" clId="{1B1B3F5B-732C-472F-AAB2-690A3E42AF2E}" dt="2020-11-01T22:15:15.858" v="1874" actId="1076"/>
          <ac:spMkLst>
            <pc:docMk/>
            <pc:sldMk cId="3081194243" sldId="1046"/>
            <ac:spMk id="15" creationId="{8F002270-4F1F-476B-B23D-AA249BB90718}"/>
          </ac:spMkLst>
        </pc:spChg>
        <pc:spChg chg="mod">
          <ac:chgData name="Berry, Melody" userId="31bd6066-c510-4faa-ad29-e552a3d0ff26" providerId="ADAL" clId="{1B1B3F5B-732C-472F-AAB2-690A3E42AF2E}" dt="2020-11-01T22:15:15.858" v="1874" actId="1076"/>
          <ac:spMkLst>
            <pc:docMk/>
            <pc:sldMk cId="3081194243" sldId="1046"/>
            <ac:spMk id="16" creationId="{660811FB-307D-4028-A254-AD767F3C9102}"/>
          </ac:spMkLst>
        </pc:spChg>
        <pc:spChg chg="mod">
          <ac:chgData name="Berry, Melody" userId="31bd6066-c510-4faa-ad29-e552a3d0ff26" providerId="ADAL" clId="{1B1B3F5B-732C-472F-AAB2-690A3E42AF2E}" dt="2020-11-01T22:15:15.858" v="1874" actId="1076"/>
          <ac:spMkLst>
            <pc:docMk/>
            <pc:sldMk cId="3081194243" sldId="1046"/>
            <ac:spMk id="17" creationId="{B00B14B0-5469-4F1A-9ECD-8229963D9AF6}"/>
          </ac:spMkLst>
        </pc:spChg>
        <pc:picChg chg="mod">
          <ac:chgData name="Berry, Melody" userId="31bd6066-c510-4faa-ad29-e552a3d0ff26" providerId="ADAL" clId="{1B1B3F5B-732C-472F-AAB2-690A3E42AF2E}" dt="2020-11-01T22:15:15.858" v="1874" actId="1076"/>
          <ac:picMkLst>
            <pc:docMk/>
            <pc:sldMk cId="3081194243" sldId="1046"/>
            <ac:picMk id="2" creationId="{5294F8DD-D27E-453C-B3A1-6AEF7ABD4DD6}"/>
          </ac:picMkLst>
        </pc:picChg>
        <pc:picChg chg="mod">
          <ac:chgData name="Berry, Melody" userId="31bd6066-c510-4faa-ad29-e552a3d0ff26" providerId="ADAL" clId="{1B1B3F5B-732C-472F-AAB2-690A3E42AF2E}" dt="2020-11-01T22:15:15.858" v="1874" actId="1076"/>
          <ac:picMkLst>
            <pc:docMk/>
            <pc:sldMk cId="3081194243" sldId="1046"/>
            <ac:picMk id="13" creationId="{9EC85CDB-1431-49D6-BE08-9435B213399B}"/>
          </ac:picMkLst>
        </pc:picChg>
        <pc:cxnChg chg="mod">
          <ac:chgData name="Berry, Melody" userId="31bd6066-c510-4faa-ad29-e552a3d0ff26" providerId="ADAL" clId="{1B1B3F5B-732C-472F-AAB2-690A3E42AF2E}" dt="2020-11-01T22:15:15.858" v="1874" actId="1076"/>
          <ac:cxnSpMkLst>
            <pc:docMk/>
            <pc:sldMk cId="3081194243" sldId="1046"/>
            <ac:cxnSpMk id="18" creationId="{610D5A54-7199-4C91-BEA2-31B839C28C79}"/>
          </ac:cxnSpMkLst>
        </pc:cxnChg>
        <pc:cxnChg chg="mod">
          <ac:chgData name="Berry, Melody" userId="31bd6066-c510-4faa-ad29-e552a3d0ff26" providerId="ADAL" clId="{1B1B3F5B-732C-472F-AAB2-690A3E42AF2E}" dt="2020-11-01T22:15:15.858" v="1874" actId="1076"/>
          <ac:cxnSpMkLst>
            <pc:docMk/>
            <pc:sldMk cId="3081194243" sldId="1046"/>
            <ac:cxnSpMk id="19" creationId="{7EC7805B-2CE0-4A87-BA1B-19D3006232B1}"/>
          </ac:cxnSpMkLst>
        </pc:cxnChg>
      </pc:sldChg>
      <pc:sldChg chg="addSp delSp modSp modTransition modNotesTx">
        <pc:chgData name="Berry, Melody" userId="31bd6066-c510-4faa-ad29-e552a3d0ff26" providerId="ADAL" clId="{1B1B3F5B-732C-472F-AAB2-690A3E42AF2E}" dt="2020-11-02T04:11:20.041" v="6394"/>
        <pc:sldMkLst>
          <pc:docMk/>
          <pc:sldMk cId="3025159276" sldId="1048"/>
        </pc:sldMkLst>
        <pc:spChg chg="del">
          <ac:chgData name="Berry, Melody" userId="31bd6066-c510-4faa-ad29-e552a3d0ff26" providerId="ADAL" clId="{1B1B3F5B-732C-472F-AAB2-690A3E42AF2E}" dt="2020-11-02T03:42:45.015" v="6211" actId="478"/>
          <ac:spMkLst>
            <pc:docMk/>
            <pc:sldMk cId="3025159276" sldId="1048"/>
            <ac:spMk id="4" creationId="{63E44624-AE69-457E-AC65-5E28325DFF99}"/>
          </ac:spMkLst>
        </pc:spChg>
        <pc:spChg chg="mod">
          <ac:chgData name="Berry, Melody" userId="31bd6066-c510-4faa-ad29-e552a3d0ff26" providerId="ADAL" clId="{1B1B3F5B-732C-472F-AAB2-690A3E42AF2E}" dt="2020-11-01T22:16:40.890" v="1904" actId="14100"/>
          <ac:spMkLst>
            <pc:docMk/>
            <pc:sldMk cId="3025159276" sldId="1048"/>
            <ac:spMk id="8" creationId="{3C09123A-F1E1-4895-82CE-BC25A842F5A7}"/>
          </ac:spMkLst>
        </pc:spChg>
        <pc:spChg chg="mod">
          <ac:chgData name="Berry, Melody" userId="31bd6066-c510-4faa-ad29-e552a3d0ff26" providerId="ADAL" clId="{1B1B3F5B-732C-472F-AAB2-690A3E42AF2E}" dt="2020-11-02T03:51:20.522" v="6269" actId="1076"/>
          <ac:spMkLst>
            <pc:docMk/>
            <pc:sldMk cId="3025159276" sldId="1048"/>
            <ac:spMk id="11" creationId="{BFD545E1-B498-4F05-A0BD-21397373C4FC}"/>
          </ac:spMkLst>
        </pc:spChg>
        <pc:spChg chg="mod">
          <ac:chgData name="Berry, Melody" userId="31bd6066-c510-4faa-ad29-e552a3d0ff26" providerId="ADAL" clId="{1B1B3F5B-732C-472F-AAB2-690A3E42AF2E}" dt="2020-11-01T22:18:09.131" v="1916" actId="14100"/>
          <ac:spMkLst>
            <pc:docMk/>
            <pc:sldMk cId="3025159276" sldId="1048"/>
            <ac:spMk id="12" creationId="{74BF3E4B-89EC-4B35-832C-BE164418932E}"/>
          </ac:spMkLst>
        </pc:spChg>
        <pc:spChg chg="mod">
          <ac:chgData name="Berry, Melody" userId="31bd6066-c510-4faa-ad29-e552a3d0ff26" providerId="ADAL" clId="{1B1B3F5B-732C-472F-AAB2-690A3E42AF2E}" dt="2020-11-01T22:16:59.914" v="1906" actId="1076"/>
          <ac:spMkLst>
            <pc:docMk/>
            <pc:sldMk cId="3025159276" sldId="1048"/>
            <ac:spMk id="15" creationId="{8F002270-4F1F-476B-B23D-AA249BB90718}"/>
          </ac:spMkLst>
        </pc:spChg>
        <pc:spChg chg="mod">
          <ac:chgData name="Berry, Melody" userId="31bd6066-c510-4faa-ad29-e552a3d0ff26" providerId="ADAL" clId="{1B1B3F5B-732C-472F-AAB2-690A3E42AF2E}" dt="2020-11-01T22:17:59.465" v="1914" actId="1076"/>
          <ac:spMkLst>
            <pc:docMk/>
            <pc:sldMk cId="3025159276" sldId="1048"/>
            <ac:spMk id="16" creationId="{660811FB-307D-4028-A254-AD767F3C9102}"/>
          </ac:spMkLst>
        </pc:spChg>
        <pc:spChg chg="mod">
          <ac:chgData name="Berry, Melody" userId="31bd6066-c510-4faa-ad29-e552a3d0ff26" providerId="ADAL" clId="{1B1B3F5B-732C-472F-AAB2-690A3E42AF2E}" dt="2020-11-01T22:16:59.914" v="1906" actId="1076"/>
          <ac:spMkLst>
            <pc:docMk/>
            <pc:sldMk cId="3025159276" sldId="1048"/>
            <ac:spMk id="17" creationId="{5829057E-7BD4-4FFD-992D-44649C760A66}"/>
          </ac:spMkLst>
        </pc:spChg>
        <pc:spChg chg="mod">
          <ac:chgData name="Berry, Melody" userId="31bd6066-c510-4faa-ad29-e552a3d0ff26" providerId="ADAL" clId="{1B1B3F5B-732C-472F-AAB2-690A3E42AF2E}" dt="2020-11-01T22:16:59.914" v="1906" actId="1076"/>
          <ac:spMkLst>
            <pc:docMk/>
            <pc:sldMk cId="3025159276" sldId="1048"/>
            <ac:spMk id="18" creationId="{78966274-8235-48DC-AA65-4A311BE57F97}"/>
          </ac:spMkLst>
        </pc:spChg>
        <pc:spChg chg="mod">
          <ac:chgData name="Berry, Melody" userId="31bd6066-c510-4faa-ad29-e552a3d0ff26" providerId="ADAL" clId="{1B1B3F5B-732C-472F-AAB2-690A3E42AF2E}" dt="2020-11-01T22:18:21.827" v="1917" actId="1076"/>
          <ac:spMkLst>
            <pc:docMk/>
            <pc:sldMk cId="3025159276" sldId="1048"/>
            <ac:spMk id="21" creationId="{85A4A888-D497-4E6B-9853-47F41337CE89}"/>
          </ac:spMkLst>
        </pc:spChg>
        <pc:picChg chg="del mod">
          <ac:chgData name="Berry, Melody" userId="31bd6066-c510-4faa-ad29-e552a3d0ff26" providerId="ADAL" clId="{1B1B3F5B-732C-472F-AAB2-690A3E42AF2E}" dt="2020-11-01T22:16:10.098" v="1878" actId="478"/>
          <ac:picMkLst>
            <pc:docMk/>
            <pc:sldMk cId="3025159276" sldId="1048"/>
            <ac:picMk id="2" creationId="{A377F9D1-0DB3-4A2D-B871-7250DCC8FEBC}"/>
          </ac:picMkLst>
        </pc:picChg>
        <pc:picChg chg="mod">
          <ac:chgData name="Berry, Melody" userId="31bd6066-c510-4faa-ad29-e552a3d0ff26" providerId="ADAL" clId="{1B1B3F5B-732C-472F-AAB2-690A3E42AF2E}" dt="2020-11-01T22:16:59.914" v="1906" actId="1076"/>
          <ac:picMkLst>
            <pc:docMk/>
            <pc:sldMk cId="3025159276" sldId="1048"/>
            <ac:picMk id="13" creationId="{2AA6C12E-FDC6-40FF-9949-B28D9102EC0F}"/>
          </ac:picMkLst>
        </pc:picChg>
        <pc:picChg chg="add mod ord">
          <ac:chgData name="Berry, Melody" userId="31bd6066-c510-4faa-ad29-e552a3d0ff26" providerId="ADAL" clId="{1B1B3F5B-732C-472F-AAB2-690A3E42AF2E}" dt="2020-11-01T22:17:49.286" v="1913" actId="1076"/>
          <ac:picMkLst>
            <pc:docMk/>
            <pc:sldMk cId="3025159276" sldId="1048"/>
            <ac:picMk id="22" creationId="{5ECB7F18-8B64-4AC0-BD37-810080D021A0}"/>
          </ac:picMkLst>
        </pc:picChg>
        <pc:cxnChg chg="mod">
          <ac:chgData name="Berry, Melody" userId="31bd6066-c510-4faa-ad29-e552a3d0ff26" providerId="ADAL" clId="{1B1B3F5B-732C-472F-AAB2-690A3E42AF2E}" dt="2020-11-01T22:16:59.914" v="1906" actId="1076"/>
          <ac:cxnSpMkLst>
            <pc:docMk/>
            <pc:sldMk cId="3025159276" sldId="1048"/>
            <ac:cxnSpMk id="19" creationId="{B508AF72-3F5C-43D4-A035-6B217E69AC34}"/>
          </ac:cxnSpMkLst>
        </pc:cxnChg>
        <pc:cxnChg chg="mod">
          <ac:chgData name="Berry, Melody" userId="31bd6066-c510-4faa-ad29-e552a3d0ff26" providerId="ADAL" clId="{1B1B3F5B-732C-472F-AAB2-690A3E42AF2E}" dt="2020-11-01T22:16:59.914" v="1906" actId="1076"/>
          <ac:cxnSpMkLst>
            <pc:docMk/>
            <pc:sldMk cId="3025159276" sldId="1048"/>
            <ac:cxnSpMk id="20" creationId="{DA3A14A0-6626-4F43-92E1-D1452AF8E867}"/>
          </ac:cxnSpMkLst>
        </pc:cxnChg>
        <pc:cxnChg chg="mod">
          <ac:chgData name="Berry, Melody" userId="31bd6066-c510-4faa-ad29-e552a3d0ff26" providerId="ADAL" clId="{1B1B3F5B-732C-472F-AAB2-690A3E42AF2E}" dt="2020-11-01T22:18:21.827" v="1917" actId="1076"/>
          <ac:cxnSpMkLst>
            <pc:docMk/>
            <pc:sldMk cId="3025159276" sldId="1048"/>
            <ac:cxnSpMk id="23" creationId="{2214547D-9236-4440-B6B9-6C600E8D619F}"/>
          </ac:cxnSpMkLst>
        </pc:cxnChg>
      </pc:sldChg>
      <pc:sldChg chg="del">
        <pc:chgData name="Berry, Melody" userId="31bd6066-c510-4faa-ad29-e552a3d0ff26" providerId="ADAL" clId="{1B1B3F5B-732C-472F-AAB2-690A3E42AF2E}" dt="2020-11-02T03:12:32.710" v="5892" actId="2696"/>
        <pc:sldMkLst>
          <pc:docMk/>
          <pc:sldMk cId="1397760400" sldId="1050"/>
        </pc:sldMkLst>
      </pc:sldChg>
      <pc:sldChg chg="modSp">
        <pc:chgData name="Berry, Melody" userId="31bd6066-c510-4faa-ad29-e552a3d0ff26" providerId="ADAL" clId="{1B1B3F5B-732C-472F-AAB2-690A3E42AF2E}" dt="2020-11-04T18:59:04.760" v="10691" actId="207"/>
        <pc:sldMkLst>
          <pc:docMk/>
          <pc:sldMk cId="237750518" sldId="1051"/>
        </pc:sldMkLst>
        <pc:spChg chg="mod">
          <ac:chgData name="Berry, Melody" userId="31bd6066-c510-4faa-ad29-e552a3d0ff26" providerId="ADAL" clId="{1B1B3F5B-732C-472F-AAB2-690A3E42AF2E}" dt="2020-11-03T16:27:35.034" v="10044" actId="20577"/>
          <ac:spMkLst>
            <pc:docMk/>
            <pc:sldMk cId="237750518" sldId="1051"/>
            <ac:spMk id="2" creationId="{160141CD-F59A-4CEF-83BA-917B99155A33}"/>
          </ac:spMkLst>
        </pc:spChg>
        <pc:spChg chg="mod">
          <ac:chgData name="Berry, Melody" userId="31bd6066-c510-4faa-ad29-e552a3d0ff26" providerId="ADAL" clId="{1B1B3F5B-732C-472F-AAB2-690A3E42AF2E}" dt="2020-11-03T16:28:34.818" v="10097" actId="14100"/>
          <ac:spMkLst>
            <pc:docMk/>
            <pc:sldMk cId="237750518" sldId="1051"/>
            <ac:spMk id="3" creationId="{29AC7229-641F-42E5-9EC9-E20B396E0982}"/>
          </ac:spMkLst>
        </pc:spChg>
        <pc:spChg chg="mod">
          <ac:chgData name="Berry, Melody" userId="31bd6066-c510-4faa-ad29-e552a3d0ff26" providerId="ADAL" clId="{1B1B3F5B-732C-472F-AAB2-690A3E42AF2E}" dt="2020-11-03T16:29:42.729" v="10125" actId="1076"/>
          <ac:spMkLst>
            <pc:docMk/>
            <pc:sldMk cId="237750518" sldId="1051"/>
            <ac:spMk id="5" creationId="{FE794478-F06A-4A60-94BB-340BB0301B85}"/>
          </ac:spMkLst>
        </pc:spChg>
        <pc:graphicFrameChg chg="modGraphic">
          <ac:chgData name="Berry, Melody" userId="31bd6066-c510-4faa-ad29-e552a3d0ff26" providerId="ADAL" clId="{1B1B3F5B-732C-472F-AAB2-690A3E42AF2E}" dt="2020-11-04T18:59:04.760" v="10691" actId="207"/>
          <ac:graphicFrameMkLst>
            <pc:docMk/>
            <pc:sldMk cId="237750518" sldId="1051"/>
            <ac:graphicFrameMk id="6" creationId="{16B5052C-8FE6-4EB7-8A4E-107396B2D4CB}"/>
          </ac:graphicFrameMkLst>
        </pc:graphicFrameChg>
      </pc:sldChg>
      <pc:sldChg chg="delSp modSp modTransition">
        <pc:chgData name="Berry, Melody" userId="31bd6066-c510-4faa-ad29-e552a3d0ff26" providerId="ADAL" clId="{1B1B3F5B-732C-472F-AAB2-690A3E42AF2E}" dt="2020-11-02T04:11:20.041" v="6394"/>
        <pc:sldMkLst>
          <pc:docMk/>
          <pc:sldMk cId="3136396180" sldId="1059"/>
        </pc:sldMkLst>
        <pc:spChg chg="mod">
          <ac:chgData name="Berry, Melody" userId="31bd6066-c510-4faa-ad29-e552a3d0ff26" providerId="ADAL" clId="{1B1B3F5B-732C-472F-AAB2-690A3E42AF2E}" dt="2020-11-01T23:25:34.637" v="2950" actId="14100"/>
          <ac:spMkLst>
            <pc:docMk/>
            <pc:sldMk cId="3136396180" sldId="1059"/>
            <ac:spMk id="2" creationId="{BF1DCEDE-8399-4896-AAD2-854E5F1F4D0E}"/>
          </ac:spMkLst>
        </pc:spChg>
        <pc:spChg chg="mod">
          <ac:chgData name="Berry, Melody" userId="31bd6066-c510-4faa-ad29-e552a3d0ff26" providerId="ADAL" clId="{1B1B3F5B-732C-472F-AAB2-690A3E42AF2E}" dt="2020-11-02T03:53:58.528" v="6300" actId="20577"/>
          <ac:spMkLst>
            <pc:docMk/>
            <pc:sldMk cId="3136396180" sldId="1059"/>
            <ac:spMk id="3" creationId="{0DE897E5-E865-43CF-956B-CF22693F80BF}"/>
          </ac:spMkLst>
        </pc:spChg>
        <pc:spChg chg="del">
          <ac:chgData name="Berry, Melody" userId="31bd6066-c510-4faa-ad29-e552a3d0ff26" providerId="ADAL" clId="{1B1B3F5B-732C-472F-AAB2-690A3E42AF2E}" dt="2020-11-01T23:18:43.386" v="2872" actId="478"/>
          <ac:spMkLst>
            <pc:docMk/>
            <pc:sldMk cId="3136396180" sldId="1059"/>
            <ac:spMk id="4" creationId="{C8184EAD-A482-49C9-8260-645FC4DEA7AB}"/>
          </ac:spMkLst>
        </pc:spChg>
        <pc:spChg chg="mod">
          <ac:chgData name="Berry, Melody" userId="31bd6066-c510-4faa-ad29-e552a3d0ff26" providerId="ADAL" clId="{1B1B3F5B-732C-472F-AAB2-690A3E42AF2E}" dt="2020-11-01T23:24:04.774" v="2937" actId="1076"/>
          <ac:spMkLst>
            <pc:docMk/>
            <pc:sldMk cId="3136396180" sldId="1059"/>
            <ac:spMk id="5" creationId="{64ACEB3D-65F2-489A-8B82-E91C5EA5347E}"/>
          </ac:spMkLst>
        </pc:spChg>
        <pc:spChg chg="mod">
          <ac:chgData name="Berry, Melody" userId="31bd6066-c510-4faa-ad29-e552a3d0ff26" providerId="ADAL" clId="{1B1B3F5B-732C-472F-AAB2-690A3E42AF2E}" dt="2020-11-01T23:25:17.219" v="2948" actId="1076"/>
          <ac:spMkLst>
            <pc:docMk/>
            <pc:sldMk cId="3136396180" sldId="1059"/>
            <ac:spMk id="6" creationId="{07B3C551-3412-4EF8-B16E-D323D5693C91}"/>
          </ac:spMkLst>
        </pc:spChg>
        <pc:spChg chg="mod">
          <ac:chgData name="Berry, Melody" userId="31bd6066-c510-4faa-ad29-e552a3d0ff26" providerId="ADAL" clId="{1B1B3F5B-732C-472F-AAB2-690A3E42AF2E}" dt="2020-11-01T23:23:06.440" v="2936" actId="1076"/>
          <ac:spMkLst>
            <pc:docMk/>
            <pc:sldMk cId="3136396180" sldId="1059"/>
            <ac:spMk id="7" creationId="{519C0488-3FBD-4099-933C-409DC5C160BC}"/>
          </ac:spMkLst>
        </pc:spChg>
        <pc:spChg chg="mod">
          <ac:chgData name="Berry, Melody" userId="31bd6066-c510-4faa-ad29-e552a3d0ff26" providerId="ADAL" clId="{1B1B3F5B-732C-472F-AAB2-690A3E42AF2E}" dt="2020-11-01T23:22:52.258" v="2933" actId="1076"/>
          <ac:spMkLst>
            <pc:docMk/>
            <pc:sldMk cId="3136396180" sldId="1059"/>
            <ac:spMk id="8" creationId="{7EA6A774-1852-4F78-A79C-06DC5B89B815}"/>
          </ac:spMkLst>
        </pc:spChg>
        <pc:spChg chg="mod">
          <ac:chgData name="Berry, Melody" userId="31bd6066-c510-4faa-ad29-e552a3d0ff26" providerId="ADAL" clId="{1B1B3F5B-732C-472F-AAB2-690A3E42AF2E}" dt="2020-11-01T23:33:03.723" v="3060" actId="1076"/>
          <ac:spMkLst>
            <pc:docMk/>
            <pc:sldMk cId="3136396180" sldId="1059"/>
            <ac:spMk id="9" creationId="{08EEE5B5-38A1-45C3-9B3A-9626C7C37900}"/>
          </ac:spMkLst>
        </pc:spChg>
        <pc:spChg chg="mod">
          <ac:chgData name="Berry, Melody" userId="31bd6066-c510-4faa-ad29-e552a3d0ff26" providerId="ADAL" clId="{1B1B3F5B-732C-472F-AAB2-690A3E42AF2E}" dt="2020-11-01T23:24:58.914" v="2944" actId="1076"/>
          <ac:spMkLst>
            <pc:docMk/>
            <pc:sldMk cId="3136396180" sldId="1059"/>
            <ac:spMk id="10" creationId="{5AC00B3B-5FE3-4D5E-86F9-5C9DB705E92C}"/>
          </ac:spMkLst>
        </pc:spChg>
        <pc:cxnChg chg="mod">
          <ac:chgData name="Berry, Melody" userId="31bd6066-c510-4faa-ad29-e552a3d0ff26" providerId="ADAL" clId="{1B1B3F5B-732C-472F-AAB2-690A3E42AF2E}" dt="2020-11-01T23:25:09.417" v="2947" actId="14100"/>
          <ac:cxnSpMkLst>
            <pc:docMk/>
            <pc:sldMk cId="3136396180" sldId="1059"/>
            <ac:cxnSpMk id="12" creationId="{8E0B9C16-AEC0-4F8A-8C3D-9B456AE010CC}"/>
          </ac:cxnSpMkLst>
        </pc:cxnChg>
        <pc:cxnChg chg="mod">
          <ac:chgData name="Berry, Melody" userId="31bd6066-c510-4faa-ad29-e552a3d0ff26" providerId="ADAL" clId="{1B1B3F5B-732C-472F-AAB2-690A3E42AF2E}" dt="2020-11-01T23:24:48.968" v="2943" actId="1076"/>
          <ac:cxnSpMkLst>
            <pc:docMk/>
            <pc:sldMk cId="3136396180" sldId="1059"/>
            <ac:cxnSpMk id="13" creationId="{FDEFD0D3-65C9-442A-82AA-2ABBCFCFFE9C}"/>
          </ac:cxnSpMkLst>
        </pc:cxnChg>
        <pc:cxnChg chg="del mod">
          <ac:chgData name="Berry, Melody" userId="31bd6066-c510-4faa-ad29-e552a3d0ff26" providerId="ADAL" clId="{1B1B3F5B-732C-472F-AAB2-690A3E42AF2E}" dt="2020-11-01T23:18:47.157" v="2873" actId="478"/>
          <ac:cxnSpMkLst>
            <pc:docMk/>
            <pc:sldMk cId="3136396180" sldId="1059"/>
            <ac:cxnSpMk id="14" creationId="{E2531172-7DA8-48F2-A91A-555808AE7A6C}"/>
          </ac:cxnSpMkLst>
        </pc:cxnChg>
        <pc:cxnChg chg="mod">
          <ac:chgData name="Berry, Melody" userId="31bd6066-c510-4faa-ad29-e552a3d0ff26" providerId="ADAL" clId="{1B1B3F5B-732C-472F-AAB2-690A3E42AF2E}" dt="2020-11-01T23:25:17.219" v="2948" actId="1076"/>
          <ac:cxnSpMkLst>
            <pc:docMk/>
            <pc:sldMk cId="3136396180" sldId="1059"/>
            <ac:cxnSpMk id="15" creationId="{5CDAFDD7-1EE6-4271-A6B5-C9CCDC195C96}"/>
          </ac:cxnSpMkLst>
        </pc:cxnChg>
        <pc:cxnChg chg="mod">
          <ac:chgData name="Berry, Melody" userId="31bd6066-c510-4faa-ad29-e552a3d0ff26" providerId="ADAL" clId="{1B1B3F5B-732C-472F-AAB2-690A3E42AF2E}" dt="2020-11-01T23:25:17.219" v="2948" actId="1076"/>
          <ac:cxnSpMkLst>
            <pc:docMk/>
            <pc:sldMk cId="3136396180" sldId="1059"/>
            <ac:cxnSpMk id="16" creationId="{79AEA505-6D1F-4EF2-9E00-77BD6F8909A3}"/>
          </ac:cxnSpMkLst>
        </pc:cxnChg>
        <pc:cxnChg chg="mod">
          <ac:chgData name="Berry, Melody" userId="31bd6066-c510-4faa-ad29-e552a3d0ff26" providerId="ADAL" clId="{1B1B3F5B-732C-472F-AAB2-690A3E42AF2E}" dt="2020-11-01T23:24:27.787" v="2940" actId="14100"/>
          <ac:cxnSpMkLst>
            <pc:docMk/>
            <pc:sldMk cId="3136396180" sldId="1059"/>
            <ac:cxnSpMk id="17" creationId="{8459C59A-37AE-40EE-B8B4-7C2614AAB64D}"/>
          </ac:cxnSpMkLst>
        </pc:cxnChg>
        <pc:cxnChg chg="mod">
          <ac:chgData name="Berry, Melody" userId="31bd6066-c510-4faa-ad29-e552a3d0ff26" providerId="ADAL" clId="{1B1B3F5B-732C-472F-AAB2-690A3E42AF2E}" dt="2020-11-01T23:33:03.723" v="3060" actId="1076"/>
          <ac:cxnSpMkLst>
            <pc:docMk/>
            <pc:sldMk cId="3136396180" sldId="1059"/>
            <ac:cxnSpMk id="18" creationId="{CE1D0C13-89FD-45EB-AF4B-9961570AC445}"/>
          </ac:cxnSpMkLst>
        </pc:cxnChg>
      </pc:sldChg>
      <pc:sldChg chg="del">
        <pc:chgData name="Berry, Melody" userId="31bd6066-c510-4faa-ad29-e552a3d0ff26" providerId="ADAL" clId="{1B1B3F5B-732C-472F-AAB2-690A3E42AF2E}" dt="2020-11-01T22:25:24.580" v="2035" actId="2696"/>
        <pc:sldMkLst>
          <pc:docMk/>
          <pc:sldMk cId="1341874310" sldId="1408"/>
        </pc:sldMkLst>
      </pc:sldChg>
      <pc:sldChg chg="addSp delSp modSp ord modTransition">
        <pc:chgData name="Berry, Melody" userId="31bd6066-c510-4faa-ad29-e552a3d0ff26" providerId="ADAL" clId="{1B1B3F5B-732C-472F-AAB2-690A3E42AF2E}" dt="2020-11-02T04:11:20.041" v="6394"/>
        <pc:sldMkLst>
          <pc:docMk/>
          <pc:sldMk cId="365352580" sldId="1409"/>
        </pc:sldMkLst>
        <pc:spChg chg="del">
          <ac:chgData name="Berry, Melody" userId="31bd6066-c510-4faa-ad29-e552a3d0ff26" providerId="ADAL" clId="{1B1B3F5B-732C-472F-AAB2-690A3E42AF2E}" dt="2020-11-02T03:42:28.078" v="6209" actId="478"/>
          <ac:spMkLst>
            <pc:docMk/>
            <pc:sldMk cId="365352580" sldId="1409"/>
            <ac:spMk id="4" creationId="{63E44624-AE69-457E-AC65-5E28325DFF99}"/>
          </ac:spMkLst>
        </pc:spChg>
        <pc:spChg chg="del">
          <ac:chgData name="Berry, Melody" userId="31bd6066-c510-4faa-ad29-e552a3d0ff26" providerId="ADAL" clId="{1B1B3F5B-732C-472F-AAB2-690A3E42AF2E}" dt="2020-11-01T22:44:21.722" v="2307" actId="478"/>
          <ac:spMkLst>
            <pc:docMk/>
            <pc:sldMk cId="365352580" sldId="1409"/>
            <ac:spMk id="8" creationId="{3C09123A-F1E1-4895-82CE-BC25A842F5A7}"/>
          </ac:spMkLst>
        </pc:spChg>
        <pc:spChg chg="add mod">
          <ac:chgData name="Berry, Melody" userId="31bd6066-c510-4faa-ad29-e552a3d0ff26" providerId="ADAL" clId="{1B1B3F5B-732C-472F-AAB2-690A3E42AF2E}" dt="2020-11-02T03:56:58.317" v="6316" actId="1076"/>
          <ac:spMkLst>
            <pc:docMk/>
            <pc:sldMk cId="365352580" sldId="1409"/>
            <ac:spMk id="10" creationId="{61312EDD-04C2-43EE-BCD7-32B4390E569F}"/>
          </ac:spMkLst>
        </pc:spChg>
        <pc:spChg chg="mod">
          <ac:chgData name="Berry, Melody" userId="31bd6066-c510-4faa-ad29-e552a3d0ff26" providerId="ADAL" clId="{1B1B3F5B-732C-472F-AAB2-690A3E42AF2E}" dt="2020-11-02T03:52:26.372" v="6284" actId="6549"/>
          <ac:spMkLst>
            <pc:docMk/>
            <pc:sldMk cId="365352580" sldId="1409"/>
            <ac:spMk id="11" creationId="{BFD545E1-B498-4F05-A0BD-21397373C4FC}"/>
          </ac:spMkLst>
        </pc:spChg>
        <pc:spChg chg="mod">
          <ac:chgData name="Berry, Melody" userId="31bd6066-c510-4faa-ad29-e552a3d0ff26" providerId="ADAL" clId="{1B1B3F5B-732C-472F-AAB2-690A3E42AF2E}" dt="2020-11-02T03:57:37.535" v="6323" actId="1076"/>
          <ac:spMkLst>
            <pc:docMk/>
            <pc:sldMk cId="365352580" sldId="1409"/>
            <ac:spMk id="12" creationId="{74BF3E4B-89EC-4B35-832C-BE164418932E}"/>
          </ac:spMkLst>
        </pc:spChg>
        <pc:spChg chg="mod">
          <ac:chgData name="Berry, Melody" userId="31bd6066-c510-4faa-ad29-e552a3d0ff26" providerId="ADAL" clId="{1B1B3F5B-732C-472F-AAB2-690A3E42AF2E}" dt="2020-11-02T03:57:55.683" v="6326" actId="1076"/>
          <ac:spMkLst>
            <pc:docMk/>
            <pc:sldMk cId="365352580" sldId="1409"/>
            <ac:spMk id="14" creationId="{5F9F7A3B-4F76-417D-99E4-FDC9F82DB8E7}"/>
          </ac:spMkLst>
        </pc:spChg>
        <pc:spChg chg="mod">
          <ac:chgData name="Berry, Melody" userId="31bd6066-c510-4faa-ad29-e552a3d0ff26" providerId="ADAL" clId="{1B1B3F5B-732C-472F-AAB2-690A3E42AF2E}" dt="2020-11-02T03:58:03.384" v="6327" actId="1076"/>
          <ac:spMkLst>
            <pc:docMk/>
            <pc:sldMk cId="365352580" sldId="1409"/>
            <ac:spMk id="15" creationId="{8F002270-4F1F-476B-B23D-AA249BB90718}"/>
          </ac:spMkLst>
        </pc:spChg>
        <pc:spChg chg="mod">
          <ac:chgData name="Berry, Melody" userId="31bd6066-c510-4faa-ad29-e552a3d0ff26" providerId="ADAL" clId="{1B1B3F5B-732C-472F-AAB2-690A3E42AF2E}" dt="2020-11-02T03:57:43.158" v="6324" actId="1076"/>
          <ac:spMkLst>
            <pc:docMk/>
            <pc:sldMk cId="365352580" sldId="1409"/>
            <ac:spMk id="16" creationId="{660811FB-307D-4028-A254-AD767F3C9102}"/>
          </ac:spMkLst>
        </pc:spChg>
        <pc:picChg chg="del mod">
          <ac:chgData name="Berry, Melody" userId="31bd6066-c510-4faa-ad29-e552a3d0ff26" providerId="ADAL" clId="{1B1B3F5B-732C-472F-AAB2-690A3E42AF2E}" dt="2020-11-02T03:56:39.146" v="6311" actId="478"/>
          <ac:picMkLst>
            <pc:docMk/>
            <pc:sldMk cId="365352580" sldId="1409"/>
            <ac:picMk id="3" creationId="{53A53181-CBCA-46D7-8FCF-362AA394F7E1}"/>
          </ac:picMkLst>
        </pc:picChg>
        <pc:picChg chg="add mod ord">
          <ac:chgData name="Berry, Melody" userId="31bd6066-c510-4faa-ad29-e552a3d0ff26" providerId="ADAL" clId="{1B1B3F5B-732C-472F-AAB2-690A3E42AF2E}" dt="2020-11-02T03:57:20.903" v="6320" actId="1076"/>
          <ac:picMkLst>
            <pc:docMk/>
            <pc:sldMk cId="365352580" sldId="1409"/>
            <ac:picMk id="13" creationId="{5AD34E13-5C2C-4D8E-A468-200929B435AF}"/>
          </ac:picMkLst>
        </pc:picChg>
      </pc:sldChg>
      <pc:sldChg chg="del">
        <pc:chgData name="Berry, Melody" userId="31bd6066-c510-4faa-ad29-e552a3d0ff26" providerId="ADAL" clId="{1B1B3F5B-732C-472F-AAB2-690A3E42AF2E}" dt="2020-11-02T03:17:11.348" v="5971" actId="2696"/>
        <pc:sldMkLst>
          <pc:docMk/>
          <pc:sldMk cId="1313408082" sldId="1410"/>
        </pc:sldMkLst>
      </pc:sldChg>
      <pc:sldChg chg="del">
        <pc:chgData name="Berry, Melody" userId="31bd6066-c510-4faa-ad29-e552a3d0ff26" providerId="ADAL" clId="{1B1B3F5B-732C-472F-AAB2-690A3E42AF2E}" dt="2020-11-01T21:29:21.859" v="554" actId="2696"/>
        <pc:sldMkLst>
          <pc:docMk/>
          <pc:sldMk cId="2906121313" sldId="1421"/>
        </pc:sldMkLst>
      </pc:sldChg>
      <pc:sldChg chg="del">
        <pc:chgData name="Berry, Melody" userId="31bd6066-c510-4faa-ad29-e552a3d0ff26" providerId="ADAL" clId="{1B1B3F5B-732C-472F-AAB2-690A3E42AF2E}" dt="2020-11-01T22:25:11.076" v="2032" actId="2696"/>
        <pc:sldMkLst>
          <pc:docMk/>
          <pc:sldMk cId="2743812713" sldId="1422"/>
        </pc:sldMkLst>
      </pc:sldChg>
      <pc:sldChg chg="addSp delSp modSp modTransition">
        <pc:chgData name="Berry, Melody" userId="31bd6066-c510-4faa-ad29-e552a3d0ff26" providerId="ADAL" clId="{1B1B3F5B-732C-472F-AAB2-690A3E42AF2E}" dt="2020-11-02T04:11:20.041" v="6394"/>
        <pc:sldMkLst>
          <pc:docMk/>
          <pc:sldMk cId="762641461" sldId="1424"/>
        </pc:sldMkLst>
        <pc:spChg chg="mod">
          <ac:chgData name="Berry, Melody" userId="31bd6066-c510-4faa-ad29-e552a3d0ff26" providerId="ADAL" clId="{1B1B3F5B-732C-472F-AAB2-690A3E42AF2E}" dt="2020-11-01T23:13:34.913" v="2749" actId="20577"/>
          <ac:spMkLst>
            <pc:docMk/>
            <pc:sldMk cId="762641461" sldId="1424"/>
            <ac:spMk id="2" creationId="{34B1D86A-2AE3-47F3-A283-2726061CD2CC}"/>
          </ac:spMkLst>
        </pc:spChg>
        <pc:spChg chg="del">
          <ac:chgData name="Berry, Melody" userId="31bd6066-c510-4faa-ad29-e552a3d0ff26" providerId="ADAL" clId="{1B1B3F5B-732C-472F-AAB2-690A3E42AF2E}" dt="2020-11-02T03:42:14.809" v="6208" actId="478"/>
          <ac:spMkLst>
            <pc:docMk/>
            <pc:sldMk cId="762641461" sldId="1424"/>
            <ac:spMk id="4" creationId="{DE40917C-7618-482E-B546-4041B196D58D}"/>
          </ac:spMkLst>
        </pc:spChg>
        <pc:spChg chg="mod">
          <ac:chgData name="Berry, Melody" userId="31bd6066-c510-4faa-ad29-e552a3d0ff26" providerId="ADAL" clId="{1B1B3F5B-732C-472F-AAB2-690A3E42AF2E}" dt="2020-11-02T03:53:21.066" v="6293" actId="20577"/>
          <ac:spMkLst>
            <pc:docMk/>
            <pc:sldMk cId="762641461" sldId="1424"/>
            <ac:spMk id="6" creationId="{E33F178D-556C-4094-8221-19F41EB89B3F}"/>
          </ac:spMkLst>
        </pc:spChg>
        <pc:picChg chg="add del mod">
          <ac:chgData name="Berry, Melody" userId="31bd6066-c510-4faa-ad29-e552a3d0ff26" providerId="ADAL" clId="{1B1B3F5B-732C-472F-AAB2-690A3E42AF2E}" dt="2020-11-01T23:05:11.427" v="2713" actId="478"/>
          <ac:picMkLst>
            <pc:docMk/>
            <pc:sldMk cId="762641461" sldId="1424"/>
            <ac:picMk id="3" creationId="{64D41A51-CD90-473E-A2D5-F08E68055E5C}"/>
          </ac:picMkLst>
        </pc:picChg>
      </pc:sldChg>
      <pc:sldChg chg="del">
        <pc:chgData name="Berry, Melody" userId="31bd6066-c510-4faa-ad29-e552a3d0ff26" providerId="ADAL" clId="{1B1B3F5B-732C-472F-AAB2-690A3E42AF2E}" dt="2020-11-01T22:48:51.929" v="2363" actId="2696"/>
        <pc:sldMkLst>
          <pc:docMk/>
          <pc:sldMk cId="3809808505" sldId="1424"/>
        </pc:sldMkLst>
      </pc:sldChg>
      <pc:sldChg chg="delSp modSp modTransition">
        <pc:chgData name="Berry, Melody" userId="31bd6066-c510-4faa-ad29-e552a3d0ff26" providerId="ADAL" clId="{1B1B3F5B-732C-472F-AAB2-690A3E42AF2E}" dt="2020-11-02T04:11:20.041" v="6394"/>
        <pc:sldMkLst>
          <pc:docMk/>
          <pc:sldMk cId="1603749738" sldId="1425"/>
        </pc:sldMkLst>
        <pc:spChg chg="mod">
          <ac:chgData name="Berry, Melody" userId="31bd6066-c510-4faa-ad29-e552a3d0ff26" providerId="ADAL" clId="{1B1B3F5B-732C-472F-AAB2-690A3E42AF2E}" dt="2020-11-02T02:11:14.841" v="5800" actId="1076"/>
          <ac:spMkLst>
            <pc:docMk/>
            <pc:sldMk cId="1603749738" sldId="1425"/>
            <ac:spMk id="2" creationId="{34B1D86A-2AE3-47F3-A283-2726061CD2CC}"/>
          </ac:spMkLst>
        </pc:spChg>
        <pc:spChg chg="del">
          <ac:chgData name="Berry, Melody" userId="31bd6066-c510-4faa-ad29-e552a3d0ff26" providerId="ADAL" clId="{1B1B3F5B-732C-472F-AAB2-690A3E42AF2E}" dt="2020-11-02T02:11:35.551" v="5806" actId="478"/>
          <ac:spMkLst>
            <pc:docMk/>
            <pc:sldMk cId="1603749738" sldId="1425"/>
            <ac:spMk id="4" creationId="{DE40917C-7618-482E-B546-4041B196D58D}"/>
          </ac:spMkLst>
        </pc:spChg>
        <pc:spChg chg="mod">
          <ac:chgData name="Berry, Melody" userId="31bd6066-c510-4faa-ad29-e552a3d0ff26" providerId="ADAL" clId="{1B1B3F5B-732C-472F-AAB2-690A3E42AF2E}" dt="2020-11-02T04:06:55.063" v="6368" actId="20577"/>
          <ac:spMkLst>
            <pc:docMk/>
            <pc:sldMk cId="1603749738" sldId="1425"/>
            <ac:spMk id="5" creationId="{2273A775-9361-44C8-B027-89C1E574CFB4}"/>
          </ac:spMkLst>
        </pc:spChg>
      </pc:sldChg>
      <pc:sldChg chg="del">
        <pc:chgData name="Berry, Melody" userId="31bd6066-c510-4faa-ad29-e552a3d0ff26" providerId="ADAL" clId="{1B1B3F5B-732C-472F-AAB2-690A3E42AF2E}" dt="2020-11-02T03:12:55.174" v="5893" actId="2696"/>
        <pc:sldMkLst>
          <pc:docMk/>
          <pc:sldMk cId="366275818" sldId="1426"/>
        </pc:sldMkLst>
      </pc:sldChg>
      <pc:sldChg chg="del">
        <pc:chgData name="Berry, Melody" userId="31bd6066-c510-4faa-ad29-e552a3d0ff26" providerId="ADAL" clId="{1B1B3F5B-732C-472F-AAB2-690A3E42AF2E}" dt="2020-11-01T22:48:51.938" v="2364" actId="2696"/>
        <pc:sldMkLst>
          <pc:docMk/>
          <pc:sldMk cId="386293210" sldId="1427"/>
        </pc:sldMkLst>
      </pc:sldChg>
      <pc:sldChg chg="addSp delSp modSp del">
        <pc:chgData name="Berry, Melody" userId="31bd6066-c510-4faa-ad29-e552a3d0ff26" providerId="ADAL" clId="{1B1B3F5B-732C-472F-AAB2-690A3E42AF2E}" dt="2020-11-01T23:15:47.398" v="2832" actId="2696"/>
        <pc:sldMkLst>
          <pc:docMk/>
          <pc:sldMk cId="1462979210" sldId="1427"/>
        </pc:sldMkLst>
        <pc:spChg chg="mod">
          <ac:chgData name="Berry, Melody" userId="31bd6066-c510-4faa-ad29-e552a3d0ff26" providerId="ADAL" clId="{1B1B3F5B-732C-472F-AAB2-690A3E42AF2E}" dt="2020-11-01T23:13:18.824" v="2738" actId="20577"/>
          <ac:spMkLst>
            <pc:docMk/>
            <pc:sldMk cId="1462979210" sldId="1427"/>
            <ac:spMk id="2" creationId="{C7ED8E84-800C-45D0-8F27-4851C1D20701}"/>
          </ac:spMkLst>
        </pc:spChg>
        <pc:spChg chg="add del mod">
          <ac:chgData name="Berry, Melody" userId="31bd6066-c510-4faa-ad29-e552a3d0ff26" providerId="ADAL" clId="{1B1B3F5B-732C-472F-AAB2-690A3E42AF2E}" dt="2020-11-01T23:08:23.753" v="2716" actId="478"/>
          <ac:spMkLst>
            <pc:docMk/>
            <pc:sldMk cId="1462979210" sldId="1427"/>
            <ac:spMk id="4" creationId="{8898B649-D205-439B-A9B8-D720A5B9C815}"/>
          </ac:spMkLst>
        </pc:spChg>
        <pc:picChg chg="del">
          <ac:chgData name="Berry, Melody" userId="31bd6066-c510-4faa-ad29-e552a3d0ff26" providerId="ADAL" clId="{1B1B3F5B-732C-472F-AAB2-690A3E42AF2E}" dt="2020-11-01T23:08:18.940" v="2715" actId="478"/>
          <ac:picMkLst>
            <pc:docMk/>
            <pc:sldMk cId="1462979210" sldId="1427"/>
            <ac:picMk id="5" creationId="{47100090-0D53-4C1C-9822-A4E5A4519838}"/>
          </ac:picMkLst>
        </pc:picChg>
      </pc:sldChg>
      <pc:sldChg chg="del">
        <pc:chgData name="Berry, Melody" userId="31bd6066-c510-4faa-ad29-e552a3d0ff26" providerId="ADAL" clId="{1B1B3F5B-732C-472F-AAB2-690A3E42AF2E}" dt="2020-11-01T22:41:59.090" v="2298" actId="2696"/>
        <pc:sldMkLst>
          <pc:docMk/>
          <pc:sldMk cId="676942520" sldId="1428"/>
        </pc:sldMkLst>
      </pc:sldChg>
      <pc:sldChg chg="addSp delSp modSp modTransition">
        <pc:chgData name="Berry, Melody" userId="31bd6066-c510-4faa-ad29-e552a3d0ff26" providerId="ADAL" clId="{1B1B3F5B-732C-472F-AAB2-690A3E42AF2E}" dt="2020-11-02T04:11:20.041" v="6394"/>
        <pc:sldMkLst>
          <pc:docMk/>
          <pc:sldMk cId="1506416880" sldId="1428"/>
        </pc:sldMkLst>
        <pc:spChg chg="del">
          <ac:chgData name="Berry, Melody" userId="31bd6066-c510-4faa-ad29-e552a3d0ff26" providerId="ADAL" clId="{1B1B3F5B-732C-472F-AAB2-690A3E42AF2E}" dt="2020-11-02T01:19:07.302" v="5092" actId="478"/>
          <ac:spMkLst>
            <pc:docMk/>
            <pc:sldMk cId="1506416880" sldId="1428"/>
            <ac:spMk id="2" creationId="{5810D6F1-4860-4CB1-885B-27F7A84F2EC9}"/>
          </ac:spMkLst>
        </pc:spChg>
        <pc:spChg chg="del">
          <ac:chgData name="Berry, Melody" userId="31bd6066-c510-4faa-ad29-e552a3d0ff26" providerId="ADAL" clId="{1B1B3F5B-732C-472F-AAB2-690A3E42AF2E}" dt="2020-11-02T01:19:50.464" v="5112" actId="478"/>
          <ac:spMkLst>
            <pc:docMk/>
            <pc:sldMk cId="1506416880" sldId="1428"/>
            <ac:spMk id="4" creationId="{63E44624-AE69-457E-AC65-5E28325DFF99}"/>
          </ac:spMkLst>
        </pc:spChg>
        <pc:spChg chg="add mod">
          <ac:chgData name="Berry, Melody" userId="31bd6066-c510-4faa-ad29-e552a3d0ff26" providerId="ADAL" clId="{1B1B3F5B-732C-472F-AAB2-690A3E42AF2E}" dt="2020-11-02T04:05:59.241" v="6367" actId="14100"/>
          <ac:spMkLst>
            <pc:docMk/>
            <pc:sldMk cId="1506416880" sldId="1428"/>
            <ac:spMk id="6" creationId="{F52F0677-3692-4E34-A3C1-4442C41A2A9D}"/>
          </ac:spMkLst>
        </pc:spChg>
        <pc:spChg chg="add mod">
          <ac:chgData name="Berry, Melody" userId="31bd6066-c510-4faa-ad29-e552a3d0ff26" providerId="ADAL" clId="{1B1B3F5B-732C-472F-AAB2-690A3E42AF2E}" dt="2020-11-02T04:05:37.120" v="6364" actId="14100"/>
          <ac:spMkLst>
            <pc:docMk/>
            <pc:sldMk cId="1506416880" sldId="1428"/>
            <ac:spMk id="7" creationId="{2CF28008-8D34-4240-8AE0-098D8F2800AC}"/>
          </ac:spMkLst>
        </pc:spChg>
        <pc:spChg chg="mod">
          <ac:chgData name="Berry, Melody" userId="31bd6066-c510-4faa-ad29-e552a3d0ff26" providerId="ADAL" clId="{1B1B3F5B-732C-472F-AAB2-690A3E42AF2E}" dt="2020-11-02T04:05:23.133" v="6360" actId="14100"/>
          <ac:spMkLst>
            <pc:docMk/>
            <pc:sldMk cId="1506416880" sldId="1428"/>
            <ac:spMk id="8" creationId="{3C09123A-F1E1-4895-82CE-BC25A842F5A7}"/>
          </ac:spMkLst>
        </pc:spChg>
        <pc:spChg chg="add mod">
          <ac:chgData name="Berry, Melody" userId="31bd6066-c510-4faa-ad29-e552a3d0ff26" providerId="ADAL" clId="{1B1B3F5B-732C-472F-AAB2-690A3E42AF2E}" dt="2020-11-02T04:05:54.225" v="6366" actId="1076"/>
          <ac:spMkLst>
            <pc:docMk/>
            <pc:sldMk cId="1506416880" sldId="1428"/>
            <ac:spMk id="9" creationId="{4D6B9E81-92AE-4F68-98B7-71286A7F8CC7}"/>
          </ac:spMkLst>
        </pc:spChg>
        <pc:spChg chg="add mod">
          <ac:chgData name="Berry, Melody" userId="31bd6066-c510-4faa-ad29-e552a3d0ff26" providerId="ADAL" clId="{1B1B3F5B-732C-472F-AAB2-690A3E42AF2E}" dt="2020-11-02T04:05:44.883" v="6365" actId="1076"/>
          <ac:spMkLst>
            <pc:docMk/>
            <pc:sldMk cId="1506416880" sldId="1428"/>
            <ac:spMk id="10" creationId="{33F4EF99-D63D-469B-9F24-C1B8C59379E3}"/>
          </ac:spMkLst>
        </pc:spChg>
        <pc:picChg chg="del">
          <ac:chgData name="Berry, Melody" userId="31bd6066-c510-4faa-ad29-e552a3d0ff26" providerId="ADAL" clId="{1B1B3F5B-732C-472F-AAB2-690A3E42AF2E}" dt="2020-11-02T04:05:02.066" v="6356" actId="478"/>
          <ac:picMkLst>
            <pc:docMk/>
            <pc:sldMk cId="1506416880" sldId="1428"/>
            <ac:picMk id="3" creationId="{53A53181-CBCA-46D7-8FCF-362AA394F7E1}"/>
          </ac:picMkLst>
        </pc:picChg>
        <pc:picChg chg="add mod ord">
          <ac:chgData name="Berry, Melody" userId="31bd6066-c510-4faa-ad29-e552a3d0ff26" providerId="ADAL" clId="{1B1B3F5B-732C-472F-AAB2-690A3E42AF2E}" dt="2020-11-02T04:05:28.521" v="6362" actId="167"/>
          <ac:picMkLst>
            <pc:docMk/>
            <pc:sldMk cId="1506416880" sldId="1428"/>
            <ac:picMk id="12" creationId="{E259C2B4-C7E9-45C7-92C2-8E0AB2D4B330}"/>
          </ac:picMkLst>
        </pc:picChg>
        <pc:cxnChg chg="add mod">
          <ac:chgData name="Berry, Melody" userId="31bd6066-c510-4faa-ad29-e552a3d0ff26" providerId="ADAL" clId="{1B1B3F5B-732C-472F-AAB2-690A3E42AF2E}" dt="2020-11-02T04:05:54.225" v="6366" actId="1076"/>
          <ac:cxnSpMkLst>
            <pc:docMk/>
            <pc:sldMk cId="1506416880" sldId="1428"/>
            <ac:cxnSpMk id="11" creationId="{105AF82E-3A0F-486B-AF5E-99459C690F7C}"/>
          </ac:cxnSpMkLst>
        </pc:cxnChg>
      </pc:sldChg>
      <pc:sldChg chg="addSp delSp modSp modTransition">
        <pc:chgData name="Berry, Melody" userId="31bd6066-c510-4faa-ad29-e552a3d0ff26" providerId="ADAL" clId="{1B1B3F5B-732C-472F-AAB2-690A3E42AF2E}" dt="2020-11-02T04:11:20.041" v="6394"/>
        <pc:sldMkLst>
          <pc:docMk/>
          <pc:sldMk cId="265998005" sldId="1429"/>
        </pc:sldMkLst>
        <pc:spChg chg="mod">
          <ac:chgData name="Berry, Melody" userId="31bd6066-c510-4faa-ad29-e552a3d0ff26" providerId="ADAL" clId="{1B1B3F5B-732C-472F-AAB2-690A3E42AF2E}" dt="2020-11-01T22:05:33.964" v="1790" actId="1076"/>
          <ac:spMkLst>
            <pc:docMk/>
            <pc:sldMk cId="265998005" sldId="1429"/>
            <ac:spMk id="2" creationId="{ABE816E5-742C-4FBE-97C1-285DDEDE0BEA}"/>
          </ac:spMkLst>
        </pc:spChg>
        <pc:spChg chg="add del mod">
          <ac:chgData name="Berry, Melody" userId="31bd6066-c510-4faa-ad29-e552a3d0ff26" providerId="ADAL" clId="{1B1B3F5B-732C-472F-AAB2-690A3E42AF2E}" dt="2020-11-01T22:00:23" v="1602" actId="478"/>
          <ac:spMkLst>
            <pc:docMk/>
            <pc:sldMk cId="265998005" sldId="1429"/>
            <ac:spMk id="4" creationId="{30AB69C1-7C5A-429F-8FEA-CB10A97E1EAF}"/>
          </ac:spMkLst>
        </pc:spChg>
        <pc:graphicFrameChg chg="add mod modGraphic">
          <ac:chgData name="Berry, Melody" userId="31bd6066-c510-4faa-ad29-e552a3d0ff26" providerId="ADAL" clId="{1B1B3F5B-732C-472F-AAB2-690A3E42AF2E}" dt="2020-11-02T00:43:03.623" v="4518" actId="20577"/>
          <ac:graphicFrameMkLst>
            <pc:docMk/>
            <pc:sldMk cId="265998005" sldId="1429"/>
            <ac:graphicFrameMk id="6" creationId="{A35021CA-5346-471C-BF6A-DF7B4431A8A1}"/>
          </ac:graphicFrameMkLst>
        </pc:graphicFrameChg>
        <pc:picChg chg="del mod">
          <ac:chgData name="Berry, Melody" userId="31bd6066-c510-4faa-ad29-e552a3d0ff26" providerId="ADAL" clId="{1B1B3F5B-732C-472F-AAB2-690A3E42AF2E}" dt="2020-11-01T22:00:19.860" v="1601" actId="478"/>
          <ac:picMkLst>
            <pc:docMk/>
            <pc:sldMk cId="265998005" sldId="1429"/>
            <ac:picMk id="5" creationId="{1E09B7D9-E652-48A1-9752-61519AFDD0F9}"/>
          </ac:picMkLst>
        </pc:picChg>
      </pc:sldChg>
      <pc:sldChg chg="addSp modSp mod modTransition setBg">
        <pc:chgData name="Berry, Melody" userId="31bd6066-c510-4faa-ad29-e552a3d0ff26" providerId="ADAL" clId="{1B1B3F5B-732C-472F-AAB2-690A3E42AF2E}" dt="2020-11-02T04:11:20.041" v="6394"/>
        <pc:sldMkLst>
          <pc:docMk/>
          <pc:sldMk cId="3711569566" sldId="1430"/>
        </pc:sldMkLst>
        <pc:spChg chg="mod">
          <ac:chgData name="Berry, Melody" userId="31bd6066-c510-4faa-ad29-e552a3d0ff26" providerId="ADAL" clId="{1B1B3F5B-732C-472F-AAB2-690A3E42AF2E}" dt="2020-11-01T21:46:29.993" v="1317" actId="1076"/>
          <ac:spMkLst>
            <pc:docMk/>
            <pc:sldMk cId="3711569566" sldId="1430"/>
            <ac:spMk id="2" creationId="{A865AF3F-C9FC-43EF-A0ED-6E58D7B54805}"/>
          </ac:spMkLst>
        </pc:spChg>
        <pc:spChg chg="mod">
          <ac:chgData name="Berry, Melody" userId="31bd6066-c510-4faa-ad29-e552a3d0ff26" providerId="ADAL" clId="{1B1B3F5B-732C-472F-AAB2-690A3E42AF2E}" dt="2020-11-01T21:50:19.489" v="1508" actId="20577"/>
          <ac:spMkLst>
            <pc:docMk/>
            <pc:sldMk cId="3711569566" sldId="1430"/>
            <ac:spMk id="3" creationId="{134DE7D5-96A1-4053-8545-0841C095A824}"/>
          </ac:spMkLst>
        </pc:spChg>
        <pc:spChg chg="mod ord">
          <ac:chgData name="Berry, Melody" userId="31bd6066-c510-4faa-ad29-e552a3d0ff26" providerId="ADAL" clId="{1B1B3F5B-732C-472F-AAB2-690A3E42AF2E}" dt="2020-11-01T21:46:21.796" v="1316" actId="26606"/>
          <ac:spMkLst>
            <pc:docMk/>
            <pc:sldMk cId="3711569566" sldId="1430"/>
            <ac:spMk id="4" creationId="{DF8ECD92-B977-468E-A581-8D33104D05C0}"/>
          </ac:spMkLst>
        </pc:spChg>
        <pc:spChg chg="add">
          <ac:chgData name="Berry, Melody" userId="31bd6066-c510-4faa-ad29-e552a3d0ff26" providerId="ADAL" clId="{1B1B3F5B-732C-472F-AAB2-690A3E42AF2E}" dt="2020-11-01T21:46:21.796" v="1316" actId="26606"/>
          <ac:spMkLst>
            <pc:docMk/>
            <pc:sldMk cId="3711569566" sldId="1430"/>
            <ac:spMk id="11" creationId="{59A309A7-1751-4ABE-A3C1-EEC40366AD89}"/>
          </ac:spMkLst>
        </pc:spChg>
        <pc:spChg chg="add">
          <ac:chgData name="Berry, Melody" userId="31bd6066-c510-4faa-ad29-e552a3d0ff26" providerId="ADAL" clId="{1B1B3F5B-732C-472F-AAB2-690A3E42AF2E}" dt="2020-11-01T21:46:21.796" v="1316" actId="26606"/>
          <ac:spMkLst>
            <pc:docMk/>
            <pc:sldMk cId="3711569566" sldId="1430"/>
            <ac:spMk id="13" creationId="{967D8EB6-EAE1-4F9C-B398-83321E287204}"/>
          </ac:spMkLst>
        </pc:spChg>
        <pc:picChg chg="add mod">
          <ac:chgData name="Berry, Melody" userId="31bd6066-c510-4faa-ad29-e552a3d0ff26" providerId="ADAL" clId="{1B1B3F5B-732C-472F-AAB2-690A3E42AF2E}" dt="2020-11-01T21:46:48.710" v="1323" actId="207"/>
          <ac:picMkLst>
            <pc:docMk/>
            <pc:sldMk cId="3711569566" sldId="1430"/>
            <ac:picMk id="6" creationId="{71CFF28C-E471-4D31-8C18-0D79784F297F}"/>
          </ac:picMkLst>
        </pc:picChg>
      </pc:sldChg>
      <pc:sldChg chg="addSp modSp add mod modTransition setBg">
        <pc:chgData name="Berry, Melody" userId="31bd6066-c510-4faa-ad29-e552a3d0ff26" providerId="ADAL" clId="{1B1B3F5B-732C-472F-AAB2-690A3E42AF2E}" dt="2020-11-02T04:11:20.041" v="6394"/>
        <pc:sldMkLst>
          <pc:docMk/>
          <pc:sldMk cId="1270621414" sldId="1431"/>
        </pc:sldMkLst>
        <pc:spChg chg="mod">
          <ac:chgData name="Berry, Melody" userId="31bd6066-c510-4faa-ad29-e552a3d0ff26" providerId="ADAL" clId="{1B1B3F5B-732C-472F-AAB2-690A3E42AF2E}" dt="2020-11-01T23:27:00.954" v="3046" actId="1076"/>
          <ac:spMkLst>
            <pc:docMk/>
            <pc:sldMk cId="1270621414" sldId="1431"/>
            <ac:spMk id="2" creationId="{A865AF3F-C9FC-43EF-A0ED-6E58D7B54805}"/>
          </ac:spMkLst>
        </pc:spChg>
        <pc:spChg chg="mod">
          <ac:chgData name="Berry, Melody" userId="31bd6066-c510-4faa-ad29-e552a3d0ff26" providerId="ADAL" clId="{1B1B3F5B-732C-472F-AAB2-690A3E42AF2E}" dt="2020-11-01T23:46:09.692" v="3237" actId="20577"/>
          <ac:spMkLst>
            <pc:docMk/>
            <pc:sldMk cId="1270621414" sldId="1431"/>
            <ac:spMk id="3" creationId="{134DE7D5-96A1-4053-8545-0841C095A824}"/>
          </ac:spMkLst>
        </pc:spChg>
        <pc:spChg chg="mod ord">
          <ac:chgData name="Berry, Melody" userId="31bd6066-c510-4faa-ad29-e552a3d0ff26" providerId="ADAL" clId="{1B1B3F5B-732C-472F-AAB2-690A3E42AF2E}" dt="2020-11-01T21:54:04.857" v="1582" actId="26606"/>
          <ac:spMkLst>
            <pc:docMk/>
            <pc:sldMk cId="1270621414" sldId="1431"/>
            <ac:spMk id="4" creationId="{DF8ECD92-B977-468E-A581-8D33104D05C0}"/>
          </ac:spMkLst>
        </pc:spChg>
        <pc:spChg chg="add">
          <ac:chgData name="Berry, Melody" userId="31bd6066-c510-4faa-ad29-e552a3d0ff26" providerId="ADAL" clId="{1B1B3F5B-732C-472F-AAB2-690A3E42AF2E}" dt="2020-11-01T21:54:04.857" v="1582" actId="26606"/>
          <ac:spMkLst>
            <pc:docMk/>
            <pc:sldMk cId="1270621414" sldId="1431"/>
            <ac:spMk id="11" creationId="{59A309A7-1751-4ABE-A3C1-EEC40366AD89}"/>
          </ac:spMkLst>
        </pc:spChg>
        <pc:spChg chg="add">
          <ac:chgData name="Berry, Melody" userId="31bd6066-c510-4faa-ad29-e552a3d0ff26" providerId="ADAL" clId="{1B1B3F5B-732C-472F-AAB2-690A3E42AF2E}" dt="2020-11-01T21:54:04.857" v="1582" actId="26606"/>
          <ac:spMkLst>
            <pc:docMk/>
            <pc:sldMk cId="1270621414" sldId="1431"/>
            <ac:spMk id="13" creationId="{967D8EB6-EAE1-4F9C-B398-83321E287204}"/>
          </ac:spMkLst>
        </pc:spChg>
        <pc:picChg chg="add mod">
          <ac:chgData name="Berry, Melody" userId="31bd6066-c510-4faa-ad29-e552a3d0ff26" providerId="ADAL" clId="{1B1B3F5B-732C-472F-AAB2-690A3E42AF2E}" dt="2020-11-01T21:55:05.219" v="1594" actId="207"/>
          <ac:picMkLst>
            <pc:docMk/>
            <pc:sldMk cId="1270621414" sldId="1431"/>
            <ac:picMk id="6" creationId="{932C1F13-6BF8-4618-9AC8-B40BDEBBC3A9}"/>
          </ac:picMkLst>
        </pc:picChg>
      </pc:sldChg>
      <pc:sldChg chg="add del">
        <pc:chgData name="Berry, Melody" userId="31bd6066-c510-4faa-ad29-e552a3d0ff26" providerId="ADAL" clId="{1B1B3F5B-732C-472F-AAB2-690A3E42AF2E}" dt="2020-11-01T22:39:03.997" v="2294" actId="2696"/>
        <pc:sldMkLst>
          <pc:docMk/>
          <pc:sldMk cId="2413296394" sldId="1432"/>
        </pc:sldMkLst>
      </pc:sldChg>
      <pc:sldChg chg="addSp delSp modSp add modTransition">
        <pc:chgData name="Berry, Melody" userId="31bd6066-c510-4faa-ad29-e552a3d0ff26" providerId="ADAL" clId="{1B1B3F5B-732C-472F-AAB2-690A3E42AF2E}" dt="2020-11-02T04:11:20.041" v="6394"/>
        <pc:sldMkLst>
          <pc:docMk/>
          <pc:sldMk cId="4050037211" sldId="1433"/>
        </pc:sldMkLst>
        <pc:spChg chg="mod">
          <ac:chgData name="Berry, Melody" userId="31bd6066-c510-4faa-ad29-e552a3d0ff26" providerId="ADAL" clId="{1B1B3F5B-732C-472F-AAB2-690A3E42AF2E}" dt="2020-11-01T22:38:03.239" v="2280" actId="14100"/>
          <ac:spMkLst>
            <pc:docMk/>
            <pc:sldMk cId="4050037211" sldId="1433"/>
            <ac:spMk id="2" creationId="{ABE816E5-742C-4FBE-97C1-285DDEDE0BEA}"/>
          </ac:spMkLst>
        </pc:spChg>
        <pc:graphicFrameChg chg="mod modGraphic">
          <ac:chgData name="Berry, Melody" userId="31bd6066-c510-4faa-ad29-e552a3d0ff26" providerId="ADAL" clId="{1B1B3F5B-732C-472F-AAB2-690A3E42AF2E}" dt="2020-11-01T22:48:23.456" v="2362" actId="20577"/>
          <ac:graphicFrameMkLst>
            <pc:docMk/>
            <pc:sldMk cId="4050037211" sldId="1433"/>
            <ac:graphicFrameMk id="6" creationId="{A35021CA-5346-471C-BF6A-DF7B4431A8A1}"/>
          </ac:graphicFrameMkLst>
        </pc:graphicFrameChg>
        <pc:picChg chg="add del mod">
          <ac:chgData name="Berry, Melody" userId="31bd6066-c510-4faa-ad29-e552a3d0ff26" providerId="ADAL" clId="{1B1B3F5B-732C-472F-AAB2-690A3E42AF2E}" dt="2020-11-01T22:37:47.121" v="2277" actId="478"/>
          <ac:picMkLst>
            <pc:docMk/>
            <pc:sldMk cId="4050037211" sldId="1433"/>
            <ac:picMk id="3" creationId="{A6EF0507-F1B3-41A3-AF6B-FACA55E18D5D}"/>
          </ac:picMkLst>
        </pc:picChg>
        <pc:picChg chg="add del mod">
          <ac:chgData name="Berry, Melody" userId="31bd6066-c510-4faa-ad29-e552a3d0ff26" providerId="ADAL" clId="{1B1B3F5B-732C-472F-AAB2-690A3E42AF2E}" dt="2020-11-01T22:36:00.806" v="2250" actId="478"/>
          <ac:picMkLst>
            <pc:docMk/>
            <pc:sldMk cId="4050037211" sldId="1433"/>
            <ac:picMk id="5" creationId="{91A1AE4A-6D4B-4804-80FA-DA6D7BE5E702}"/>
          </ac:picMkLst>
        </pc:picChg>
      </pc:sldChg>
      <pc:sldChg chg="addSp delSp modSp modTransition">
        <pc:chgData name="Berry, Melody" userId="31bd6066-c510-4faa-ad29-e552a3d0ff26" providerId="ADAL" clId="{1B1B3F5B-732C-472F-AAB2-690A3E42AF2E}" dt="2020-11-02T04:11:20.041" v="6394"/>
        <pc:sldMkLst>
          <pc:docMk/>
          <pc:sldMk cId="534594110" sldId="1434"/>
        </pc:sldMkLst>
        <pc:spChg chg="del">
          <ac:chgData name="Berry, Melody" userId="31bd6066-c510-4faa-ad29-e552a3d0ff26" providerId="ADAL" clId="{1B1B3F5B-732C-472F-AAB2-690A3E42AF2E}" dt="2020-11-02T03:42:03.586" v="6207" actId="478"/>
          <ac:spMkLst>
            <pc:docMk/>
            <pc:sldMk cId="534594110" sldId="1434"/>
            <ac:spMk id="4" creationId="{63E44624-AE69-457E-AC65-5E28325DFF99}"/>
          </ac:spMkLst>
        </pc:spChg>
        <pc:spChg chg="del">
          <ac:chgData name="Berry, Melody" userId="31bd6066-c510-4faa-ad29-e552a3d0ff26" providerId="ADAL" clId="{1B1B3F5B-732C-472F-AAB2-690A3E42AF2E}" dt="2020-11-01T23:36:40.536" v="3075" actId="478"/>
          <ac:spMkLst>
            <pc:docMk/>
            <pc:sldMk cId="534594110" sldId="1434"/>
            <ac:spMk id="10" creationId="{61312EDD-04C2-43EE-BCD7-32B4390E569F}"/>
          </ac:spMkLst>
        </pc:spChg>
        <pc:spChg chg="mod">
          <ac:chgData name="Berry, Melody" userId="31bd6066-c510-4faa-ad29-e552a3d0ff26" providerId="ADAL" clId="{1B1B3F5B-732C-472F-AAB2-690A3E42AF2E}" dt="2020-11-01T23:39:54.904" v="3136" actId="113"/>
          <ac:spMkLst>
            <pc:docMk/>
            <pc:sldMk cId="534594110" sldId="1434"/>
            <ac:spMk id="11" creationId="{BFD545E1-B498-4F05-A0BD-21397373C4FC}"/>
          </ac:spMkLst>
        </pc:spChg>
        <pc:spChg chg="mod">
          <ac:chgData name="Berry, Melody" userId="31bd6066-c510-4faa-ad29-e552a3d0ff26" providerId="ADAL" clId="{1B1B3F5B-732C-472F-AAB2-690A3E42AF2E}" dt="2020-11-02T03:56:14.005" v="6308" actId="14100"/>
          <ac:spMkLst>
            <pc:docMk/>
            <pc:sldMk cId="534594110" sldId="1434"/>
            <ac:spMk id="12" creationId="{74BF3E4B-89EC-4B35-832C-BE164418932E}"/>
          </ac:spMkLst>
        </pc:spChg>
        <pc:spChg chg="add mod">
          <ac:chgData name="Berry, Melody" userId="31bd6066-c510-4faa-ad29-e552a3d0ff26" providerId="ADAL" clId="{1B1B3F5B-732C-472F-AAB2-690A3E42AF2E}" dt="2020-11-01T23:37:09.372" v="3082" actId="1076"/>
          <ac:spMkLst>
            <pc:docMk/>
            <pc:sldMk cId="534594110" sldId="1434"/>
            <ac:spMk id="13" creationId="{C8FFB686-E7E4-474E-834D-A4E47EC89591}"/>
          </ac:spMkLst>
        </pc:spChg>
        <pc:spChg chg="del">
          <ac:chgData name="Berry, Melody" userId="31bd6066-c510-4faa-ad29-e552a3d0ff26" providerId="ADAL" clId="{1B1B3F5B-732C-472F-AAB2-690A3E42AF2E}" dt="2020-11-01T23:38:36.457" v="3124" actId="478"/>
          <ac:spMkLst>
            <pc:docMk/>
            <pc:sldMk cId="534594110" sldId="1434"/>
            <ac:spMk id="14" creationId="{5F9F7A3B-4F76-417D-99E4-FDC9F82DB8E7}"/>
          </ac:spMkLst>
        </pc:spChg>
        <pc:spChg chg="mod">
          <ac:chgData name="Berry, Melody" userId="31bd6066-c510-4faa-ad29-e552a3d0ff26" providerId="ADAL" clId="{1B1B3F5B-732C-472F-AAB2-690A3E42AF2E}" dt="2020-11-02T03:56:28.280" v="6310" actId="1076"/>
          <ac:spMkLst>
            <pc:docMk/>
            <pc:sldMk cId="534594110" sldId="1434"/>
            <ac:spMk id="15" creationId="{8F002270-4F1F-476B-B23D-AA249BB90718}"/>
          </ac:spMkLst>
        </pc:spChg>
        <pc:spChg chg="mod">
          <ac:chgData name="Berry, Melody" userId="31bd6066-c510-4faa-ad29-e552a3d0ff26" providerId="ADAL" clId="{1B1B3F5B-732C-472F-AAB2-690A3E42AF2E}" dt="2020-11-02T03:56:19.824" v="6309" actId="1076"/>
          <ac:spMkLst>
            <pc:docMk/>
            <pc:sldMk cId="534594110" sldId="1434"/>
            <ac:spMk id="16" creationId="{660811FB-307D-4028-A254-AD767F3C9102}"/>
          </ac:spMkLst>
        </pc:spChg>
        <pc:picChg chg="del">
          <ac:chgData name="Berry, Melody" userId="31bd6066-c510-4faa-ad29-e552a3d0ff26" providerId="ADAL" clId="{1B1B3F5B-732C-472F-AAB2-690A3E42AF2E}" dt="2020-11-02T03:55:43.468" v="6302" actId="478"/>
          <ac:picMkLst>
            <pc:docMk/>
            <pc:sldMk cId="534594110" sldId="1434"/>
            <ac:picMk id="3" creationId="{53A53181-CBCA-46D7-8FCF-362AA394F7E1}"/>
          </ac:picMkLst>
        </pc:picChg>
        <pc:picChg chg="add mod ord">
          <ac:chgData name="Berry, Melody" userId="31bd6066-c510-4faa-ad29-e552a3d0ff26" providerId="ADAL" clId="{1B1B3F5B-732C-472F-AAB2-690A3E42AF2E}" dt="2020-11-02T03:55:55.121" v="6305" actId="167"/>
          <ac:picMkLst>
            <pc:docMk/>
            <pc:sldMk cId="534594110" sldId="1434"/>
            <ac:picMk id="18" creationId="{B2ED6109-AC3B-4B7B-B37F-99C7511C559F}"/>
          </ac:picMkLst>
        </pc:picChg>
        <pc:cxnChg chg="add mod">
          <ac:chgData name="Berry, Melody" userId="31bd6066-c510-4faa-ad29-e552a3d0ff26" providerId="ADAL" clId="{1B1B3F5B-732C-472F-AAB2-690A3E42AF2E}" dt="2020-11-02T03:56:28.280" v="6310" actId="1076"/>
          <ac:cxnSpMkLst>
            <pc:docMk/>
            <pc:sldMk cId="534594110" sldId="1434"/>
            <ac:cxnSpMk id="17" creationId="{CCA0789D-6B33-4A8C-B662-4C790A07C225}"/>
          </ac:cxnSpMkLst>
        </pc:cxnChg>
      </pc:sldChg>
      <pc:sldChg chg="addSp delSp modSp add modTransition">
        <pc:chgData name="Berry, Melody" userId="31bd6066-c510-4faa-ad29-e552a3d0ff26" providerId="ADAL" clId="{1B1B3F5B-732C-472F-AAB2-690A3E42AF2E}" dt="2020-11-02T04:11:20.041" v="6394"/>
        <pc:sldMkLst>
          <pc:docMk/>
          <pc:sldMk cId="2038449373" sldId="1435"/>
        </pc:sldMkLst>
        <pc:spChg chg="mod">
          <ac:chgData name="Berry, Melody" userId="31bd6066-c510-4faa-ad29-e552a3d0ff26" providerId="ADAL" clId="{1B1B3F5B-732C-472F-AAB2-690A3E42AF2E}" dt="2020-11-02T01:04:47.846" v="4816" actId="20577"/>
          <ac:spMkLst>
            <pc:docMk/>
            <pc:sldMk cId="2038449373" sldId="1435"/>
            <ac:spMk id="9" creationId="{9C70C360-B16D-4B52-A790-E14699A23189}"/>
          </ac:spMkLst>
        </pc:spChg>
        <pc:spChg chg="add del mod">
          <ac:chgData name="Berry, Melody" userId="31bd6066-c510-4faa-ad29-e552a3d0ff26" providerId="ADAL" clId="{1B1B3F5B-732C-472F-AAB2-690A3E42AF2E}" dt="2020-11-02T03:41:03" v="6200" actId="478"/>
          <ac:spMkLst>
            <pc:docMk/>
            <pc:sldMk cId="2038449373" sldId="1435"/>
            <ac:spMk id="13" creationId="{96767520-AEF4-4827-8C61-743DAB8116D0}"/>
          </ac:spMkLst>
        </pc:spChg>
        <pc:spChg chg="add mod">
          <ac:chgData name="Berry, Melody" userId="31bd6066-c510-4faa-ad29-e552a3d0ff26" providerId="ADAL" clId="{1B1B3F5B-732C-472F-AAB2-690A3E42AF2E}" dt="2020-11-02T00:39:46.188" v="4417" actId="1076"/>
          <ac:spMkLst>
            <pc:docMk/>
            <pc:sldMk cId="2038449373" sldId="1435"/>
            <ac:spMk id="14" creationId="{BE534D69-F0D9-4D85-83D7-24608F452BC4}"/>
          </ac:spMkLst>
        </pc:spChg>
        <pc:spChg chg="add mod">
          <ac:chgData name="Berry, Melody" userId="31bd6066-c510-4faa-ad29-e552a3d0ff26" providerId="ADAL" clId="{1B1B3F5B-732C-472F-AAB2-690A3E42AF2E}" dt="2020-11-02T00:39:46.188" v="4417" actId="1076"/>
          <ac:spMkLst>
            <pc:docMk/>
            <pc:sldMk cId="2038449373" sldId="1435"/>
            <ac:spMk id="15" creationId="{DCB97E20-575B-4531-8161-C73D347FA2B9}"/>
          </ac:spMkLst>
        </pc:spChg>
        <pc:spChg chg="add mod">
          <ac:chgData name="Berry, Melody" userId="31bd6066-c510-4faa-ad29-e552a3d0ff26" providerId="ADAL" clId="{1B1B3F5B-732C-472F-AAB2-690A3E42AF2E}" dt="2020-11-02T00:39:46.188" v="4417" actId="1076"/>
          <ac:spMkLst>
            <pc:docMk/>
            <pc:sldMk cId="2038449373" sldId="1435"/>
            <ac:spMk id="16" creationId="{5042C5DD-FFB0-4BF2-8EAB-B59FCA117B85}"/>
          </ac:spMkLst>
        </pc:spChg>
        <pc:spChg chg="add mod">
          <ac:chgData name="Berry, Melody" userId="31bd6066-c510-4faa-ad29-e552a3d0ff26" providerId="ADAL" clId="{1B1B3F5B-732C-472F-AAB2-690A3E42AF2E}" dt="2020-11-02T00:39:46.188" v="4417" actId="1076"/>
          <ac:spMkLst>
            <pc:docMk/>
            <pc:sldMk cId="2038449373" sldId="1435"/>
            <ac:spMk id="17" creationId="{99C3293E-BBFF-492D-ADEB-2552B1E0D0B2}"/>
          </ac:spMkLst>
        </pc:spChg>
        <pc:picChg chg="del mod">
          <ac:chgData name="Berry, Melody" userId="31bd6066-c510-4faa-ad29-e552a3d0ff26" providerId="ADAL" clId="{1B1B3F5B-732C-472F-AAB2-690A3E42AF2E}" dt="2020-11-02T00:39:33.197" v="4415" actId="478"/>
          <ac:picMkLst>
            <pc:docMk/>
            <pc:sldMk cId="2038449373" sldId="1435"/>
            <ac:picMk id="6" creationId="{F6087B4C-C758-46CB-8675-D3747AC86B06}"/>
          </ac:picMkLst>
        </pc:picChg>
        <pc:picChg chg="del">
          <ac:chgData name="Berry, Melody" userId="31bd6066-c510-4faa-ad29-e552a3d0ff26" providerId="ADAL" clId="{1B1B3F5B-732C-472F-AAB2-690A3E42AF2E}" dt="2020-11-02T00:38:24.875" v="4413" actId="478"/>
          <ac:picMkLst>
            <pc:docMk/>
            <pc:sldMk cId="2038449373" sldId="1435"/>
            <ac:picMk id="7" creationId="{68A4031B-6C9C-4294-B60C-40E95F541414}"/>
          </ac:picMkLst>
        </pc:picChg>
        <pc:picChg chg="add del mod">
          <ac:chgData name="Berry, Melody" userId="31bd6066-c510-4faa-ad29-e552a3d0ff26" providerId="ADAL" clId="{1B1B3F5B-732C-472F-AAB2-690A3E42AF2E}" dt="2020-11-02T00:40:09.459" v="4418" actId="478"/>
          <ac:picMkLst>
            <pc:docMk/>
            <pc:sldMk cId="2038449373" sldId="1435"/>
            <ac:picMk id="10" creationId="{5ECED9CA-B997-46E6-A87A-F5F8EAC6E8BA}"/>
          </ac:picMkLst>
        </pc:picChg>
        <pc:picChg chg="add mod">
          <ac:chgData name="Berry, Melody" userId="31bd6066-c510-4faa-ad29-e552a3d0ff26" providerId="ADAL" clId="{1B1B3F5B-732C-472F-AAB2-690A3E42AF2E}" dt="2020-11-02T00:39:46.188" v="4417" actId="1076"/>
          <ac:picMkLst>
            <pc:docMk/>
            <pc:sldMk cId="2038449373" sldId="1435"/>
            <ac:picMk id="11" creationId="{782FEF1A-B2D3-4A98-B4EC-3C22568DAEFF}"/>
          </ac:picMkLst>
        </pc:picChg>
        <pc:picChg chg="add mod">
          <ac:chgData name="Berry, Melody" userId="31bd6066-c510-4faa-ad29-e552a3d0ff26" providerId="ADAL" clId="{1B1B3F5B-732C-472F-AAB2-690A3E42AF2E}" dt="2020-11-02T00:39:46.188" v="4417" actId="1076"/>
          <ac:picMkLst>
            <pc:docMk/>
            <pc:sldMk cId="2038449373" sldId="1435"/>
            <ac:picMk id="12" creationId="{06BFE610-C9CF-4AEA-A91E-06EF68F4A869}"/>
          </ac:picMkLst>
        </pc:picChg>
      </pc:sldChg>
      <pc:sldChg chg="add del">
        <pc:chgData name="Berry, Melody" userId="31bd6066-c510-4faa-ad29-e552a3d0ff26" providerId="ADAL" clId="{1B1B3F5B-732C-472F-AAB2-690A3E42AF2E}" dt="2020-11-01T23:36:45.257" v="3077"/>
        <pc:sldMkLst>
          <pc:docMk/>
          <pc:sldMk cId="2217887427" sldId="1435"/>
        </pc:sldMkLst>
      </pc:sldChg>
      <pc:sldChg chg="addSp delSp modSp add modTransition">
        <pc:chgData name="Berry, Melody" userId="31bd6066-c510-4faa-ad29-e552a3d0ff26" providerId="ADAL" clId="{1B1B3F5B-732C-472F-AAB2-690A3E42AF2E}" dt="2020-11-02T04:11:20.041" v="6394"/>
        <pc:sldMkLst>
          <pc:docMk/>
          <pc:sldMk cId="3669531661" sldId="1436"/>
        </pc:sldMkLst>
        <pc:spChg chg="mod">
          <ac:chgData name="Berry, Melody" userId="31bd6066-c510-4faa-ad29-e552a3d0ff26" providerId="ADAL" clId="{1B1B3F5B-732C-472F-AAB2-690A3E42AF2E}" dt="2020-11-02T00:55:12.726" v="4813" actId="1076"/>
          <ac:spMkLst>
            <pc:docMk/>
            <pc:sldMk cId="3669531661" sldId="1436"/>
            <ac:spMk id="2" creationId="{ABE816E5-742C-4FBE-97C1-285DDEDE0BEA}"/>
          </ac:spMkLst>
        </pc:spChg>
        <pc:spChg chg="add del mod">
          <ac:chgData name="Berry, Melody" userId="31bd6066-c510-4faa-ad29-e552a3d0ff26" providerId="ADAL" clId="{1B1B3F5B-732C-472F-AAB2-690A3E42AF2E}" dt="2020-11-02T00:42:32.983" v="4495" actId="478"/>
          <ac:spMkLst>
            <pc:docMk/>
            <pc:sldMk cId="3669531661" sldId="1436"/>
            <ac:spMk id="4" creationId="{B0B1C1C8-B81B-459D-856A-0F26B41A6399}"/>
          </ac:spMkLst>
        </pc:spChg>
        <pc:spChg chg="add mod">
          <ac:chgData name="Berry, Melody" userId="31bd6066-c510-4faa-ad29-e552a3d0ff26" providerId="ADAL" clId="{1B1B3F5B-732C-472F-AAB2-690A3E42AF2E}" dt="2020-11-02T00:55:24.629" v="4814" actId="1076"/>
          <ac:spMkLst>
            <pc:docMk/>
            <pc:sldMk cId="3669531661" sldId="1436"/>
            <ac:spMk id="8" creationId="{6981096B-F913-476E-931A-441EDB8CCCC2}"/>
          </ac:spMkLst>
        </pc:spChg>
        <pc:spChg chg="add mod">
          <ac:chgData name="Berry, Melody" userId="31bd6066-c510-4faa-ad29-e552a3d0ff26" providerId="ADAL" clId="{1B1B3F5B-732C-472F-AAB2-690A3E42AF2E}" dt="2020-11-02T00:55:24.629" v="4814" actId="1076"/>
          <ac:spMkLst>
            <pc:docMk/>
            <pc:sldMk cId="3669531661" sldId="1436"/>
            <ac:spMk id="10" creationId="{F445F948-226D-4845-9267-6A42FC04F068}"/>
          </ac:spMkLst>
        </pc:spChg>
        <pc:graphicFrameChg chg="del">
          <ac:chgData name="Berry, Melody" userId="31bd6066-c510-4faa-ad29-e552a3d0ff26" providerId="ADAL" clId="{1B1B3F5B-732C-472F-AAB2-690A3E42AF2E}" dt="2020-11-02T00:42:28.949" v="4494" actId="478"/>
          <ac:graphicFrameMkLst>
            <pc:docMk/>
            <pc:sldMk cId="3669531661" sldId="1436"/>
            <ac:graphicFrameMk id="6" creationId="{A35021CA-5346-471C-BF6A-DF7B4431A8A1}"/>
          </ac:graphicFrameMkLst>
        </pc:graphicFrameChg>
        <pc:graphicFrameChg chg="add mod modGraphic">
          <ac:chgData name="Berry, Melody" userId="31bd6066-c510-4faa-ad29-e552a3d0ff26" providerId="ADAL" clId="{1B1B3F5B-732C-472F-AAB2-690A3E42AF2E}" dt="2020-11-02T00:55:24.629" v="4814" actId="1076"/>
          <ac:graphicFrameMkLst>
            <pc:docMk/>
            <pc:sldMk cId="3669531661" sldId="1436"/>
            <ac:graphicFrameMk id="7" creationId="{275C8CA0-6999-4AA4-8951-644270783164}"/>
          </ac:graphicFrameMkLst>
        </pc:graphicFrameChg>
        <pc:cxnChg chg="add del mod">
          <ac:chgData name="Berry, Melody" userId="31bd6066-c510-4faa-ad29-e552a3d0ff26" providerId="ADAL" clId="{1B1B3F5B-732C-472F-AAB2-690A3E42AF2E}" dt="2020-11-02T00:52:23.939" v="4778" actId="478"/>
          <ac:cxnSpMkLst>
            <pc:docMk/>
            <pc:sldMk cId="3669531661" sldId="1436"/>
            <ac:cxnSpMk id="9" creationId="{156C5DF2-ED41-4D0C-A618-F5388170F33C}"/>
          </ac:cxnSpMkLst>
        </pc:cxnChg>
      </pc:sldChg>
      <pc:sldChg chg="addSp delSp modSp add modTransition setBg">
        <pc:chgData name="Berry, Melody" userId="31bd6066-c510-4faa-ad29-e552a3d0ff26" providerId="ADAL" clId="{1B1B3F5B-732C-472F-AAB2-690A3E42AF2E}" dt="2020-11-02T22:51:51.939" v="6548" actId="166"/>
        <pc:sldMkLst>
          <pc:docMk/>
          <pc:sldMk cId="1820823991" sldId="1437"/>
        </pc:sldMkLst>
        <pc:spChg chg="del">
          <ac:chgData name="Berry, Melody" userId="31bd6066-c510-4faa-ad29-e552a3d0ff26" providerId="ADAL" clId="{1B1B3F5B-732C-472F-AAB2-690A3E42AF2E}" dt="2020-11-02T02:12:17.815" v="5810" actId="478"/>
          <ac:spMkLst>
            <pc:docMk/>
            <pc:sldMk cId="1820823991" sldId="1437"/>
            <ac:spMk id="4" creationId="{D2A34515-7080-44C5-80D2-CC583179F573}"/>
          </ac:spMkLst>
        </pc:spChg>
        <pc:spChg chg="mod">
          <ac:chgData name="Berry, Melody" userId="31bd6066-c510-4faa-ad29-e552a3d0ff26" providerId="ADAL" clId="{1B1B3F5B-732C-472F-AAB2-690A3E42AF2E}" dt="2020-11-02T01:05:18.249" v="4819" actId="11"/>
          <ac:spMkLst>
            <pc:docMk/>
            <pc:sldMk cId="1820823991" sldId="1437"/>
            <ac:spMk id="9" creationId="{9C70C360-B16D-4B52-A790-E14699A23189}"/>
          </ac:spMkLst>
        </pc:spChg>
        <pc:spChg chg="add del">
          <ac:chgData name="Berry, Melody" userId="31bd6066-c510-4faa-ad29-e552a3d0ff26" providerId="ADAL" clId="{1B1B3F5B-732C-472F-AAB2-690A3E42AF2E}" dt="2020-11-02T22:50:41.139" v="6527" actId="478"/>
          <ac:spMkLst>
            <pc:docMk/>
            <pc:sldMk cId="1820823991" sldId="1437"/>
            <ac:spMk id="10" creationId="{85E28EE8-EDB2-4CBD-A2EE-C6E2CA3F7DE3}"/>
          </ac:spMkLst>
        </pc:spChg>
        <pc:spChg chg="add mod">
          <ac:chgData name="Berry, Melody" userId="31bd6066-c510-4faa-ad29-e552a3d0ff26" providerId="ADAL" clId="{1B1B3F5B-732C-472F-AAB2-690A3E42AF2E}" dt="2020-11-02T22:50:59.675" v="6531" actId="1076"/>
          <ac:spMkLst>
            <pc:docMk/>
            <pc:sldMk cId="1820823991" sldId="1437"/>
            <ac:spMk id="11" creationId="{782775D6-BDA5-4C81-9891-9D644528670B}"/>
          </ac:spMkLst>
        </pc:spChg>
        <pc:spChg chg="add del">
          <ac:chgData name="Berry, Melody" userId="31bd6066-c510-4faa-ad29-e552a3d0ff26" providerId="ADAL" clId="{1B1B3F5B-732C-472F-AAB2-690A3E42AF2E}" dt="2020-11-02T22:51:19.001" v="6540" actId="478"/>
          <ac:spMkLst>
            <pc:docMk/>
            <pc:sldMk cId="1820823991" sldId="1437"/>
            <ac:spMk id="12" creationId="{744F32A3-D0D4-449B-950F-EC121329296F}"/>
          </ac:spMkLst>
        </pc:spChg>
        <pc:spChg chg="del">
          <ac:chgData name="Berry, Melody" userId="31bd6066-c510-4faa-ad29-e552a3d0ff26" providerId="ADAL" clId="{1B1B3F5B-732C-472F-AAB2-690A3E42AF2E}" dt="2020-11-02T02:12:11.909" v="5809" actId="478"/>
          <ac:spMkLst>
            <pc:docMk/>
            <pc:sldMk cId="1820823991" sldId="1437"/>
            <ac:spMk id="13" creationId="{96767520-AEF4-4827-8C61-743DAB8116D0}"/>
          </ac:spMkLst>
        </pc:spChg>
        <pc:spChg chg="add mod ord">
          <ac:chgData name="Berry, Melody" userId="31bd6066-c510-4faa-ad29-e552a3d0ff26" providerId="ADAL" clId="{1B1B3F5B-732C-472F-AAB2-690A3E42AF2E}" dt="2020-11-02T22:51:51.939" v="6548" actId="166"/>
          <ac:spMkLst>
            <pc:docMk/>
            <pc:sldMk cId="1820823991" sldId="1437"/>
            <ac:spMk id="13" creationId="{CA10DA85-6A2A-46A6-BC32-B8AA8C30F857}"/>
          </ac:spMkLst>
        </pc:spChg>
        <pc:spChg chg="mod ord">
          <ac:chgData name="Berry, Melody" userId="31bd6066-c510-4faa-ad29-e552a3d0ff26" providerId="ADAL" clId="{1B1B3F5B-732C-472F-AAB2-690A3E42AF2E}" dt="2020-11-02T22:51:41.060" v="6546" actId="14100"/>
          <ac:spMkLst>
            <pc:docMk/>
            <pc:sldMk cId="1820823991" sldId="1437"/>
            <ac:spMk id="14" creationId="{BE534D69-F0D9-4D85-83D7-24608F452BC4}"/>
          </ac:spMkLst>
        </pc:spChg>
        <pc:spChg chg="del mod">
          <ac:chgData name="Berry, Melody" userId="31bd6066-c510-4faa-ad29-e552a3d0ff26" providerId="ADAL" clId="{1B1B3F5B-732C-472F-AAB2-690A3E42AF2E}" dt="2020-11-02T01:05:28.414" v="4822" actId="478"/>
          <ac:spMkLst>
            <pc:docMk/>
            <pc:sldMk cId="1820823991" sldId="1437"/>
            <ac:spMk id="15" creationId="{DCB97E20-575B-4531-8161-C73D347FA2B9}"/>
          </ac:spMkLst>
        </pc:spChg>
        <pc:spChg chg="del">
          <ac:chgData name="Berry, Melody" userId="31bd6066-c510-4faa-ad29-e552a3d0ff26" providerId="ADAL" clId="{1B1B3F5B-732C-472F-AAB2-690A3E42AF2E}" dt="2020-11-02T22:51:21.551" v="6541" actId="478"/>
          <ac:spMkLst>
            <pc:docMk/>
            <pc:sldMk cId="1820823991" sldId="1437"/>
            <ac:spMk id="16" creationId="{5042C5DD-FFB0-4BF2-8EAB-B59FCA117B85}"/>
          </ac:spMkLst>
        </pc:spChg>
        <pc:spChg chg="del">
          <ac:chgData name="Berry, Melody" userId="31bd6066-c510-4faa-ad29-e552a3d0ff26" providerId="ADAL" clId="{1B1B3F5B-732C-472F-AAB2-690A3E42AF2E}" dt="2020-11-02T22:51:23.744" v="6542" actId="478"/>
          <ac:spMkLst>
            <pc:docMk/>
            <pc:sldMk cId="1820823991" sldId="1437"/>
            <ac:spMk id="17" creationId="{99C3293E-BBFF-492D-ADEB-2552B1E0D0B2}"/>
          </ac:spMkLst>
        </pc:spChg>
        <pc:picChg chg="add mod modCrop">
          <ac:chgData name="Berry, Melody" userId="31bd6066-c510-4faa-ad29-e552a3d0ff26" providerId="ADAL" clId="{1B1B3F5B-732C-472F-AAB2-690A3E42AF2E}" dt="2020-11-02T22:49:38.081" v="6523" actId="1076"/>
          <ac:picMkLst>
            <pc:docMk/>
            <pc:sldMk cId="1820823991" sldId="1437"/>
            <ac:picMk id="7" creationId="{8FCB6695-867F-4910-BB88-3698B0B8D1B2}"/>
          </ac:picMkLst>
        </pc:picChg>
        <pc:picChg chg="del">
          <ac:chgData name="Berry, Melody" userId="31bd6066-c510-4faa-ad29-e552a3d0ff26" providerId="ADAL" clId="{1B1B3F5B-732C-472F-AAB2-690A3E42AF2E}" dt="2020-11-02T01:05:34.007" v="4823" actId="478"/>
          <ac:picMkLst>
            <pc:docMk/>
            <pc:sldMk cId="1820823991" sldId="1437"/>
            <ac:picMk id="11" creationId="{782FEF1A-B2D3-4A98-B4EC-3C22568DAEFF}"/>
          </ac:picMkLst>
        </pc:picChg>
        <pc:picChg chg="del">
          <ac:chgData name="Berry, Melody" userId="31bd6066-c510-4faa-ad29-e552a3d0ff26" providerId="ADAL" clId="{1B1B3F5B-732C-472F-AAB2-690A3E42AF2E}" dt="2020-11-02T01:05:21.413" v="4820" actId="478"/>
          <ac:picMkLst>
            <pc:docMk/>
            <pc:sldMk cId="1820823991" sldId="1437"/>
            <ac:picMk id="12" creationId="{06BFE610-C9CF-4AEA-A91E-06EF68F4A869}"/>
          </ac:picMkLst>
        </pc:picChg>
      </pc:sldChg>
      <pc:sldChg chg="delSp modSp modTransition">
        <pc:chgData name="Berry, Melody" userId="31bd6066-c510-4faa-ad29-e552a3d0ff26" providerId="ADAL" clId="{1B1B3F5B-732C-472F-AAB2-690A3E42AF2E}" dt="2020-11-02T04:11:20.041" v="6394"/>
        <pc:sldMkLst>
          <pc:docMk/>
          <pc:sldMk cId="236672956" sldId="1438"/>
        </pc:sldMkLst>
        <pc:spChg chg="mod">
          <ac:chgData name="Berry, Melody" userId="31bd6066-c510-4faa-ad29-e552a3d0ff26" providerId="ADAL" clId="{1B1B3F5B-732C-472F-AAB2-690A3E42AF2E}" dt="2020-11-02T01:17:55.344" v="5058" actId="20577"/>
          <ac:spMkLst>
            <pc:docMk/>
            <pc:sldMk cId="236672956" sldId="1438"/>
            <ac:spMk id="2" creationId="{BF1DCEDE-8399-4896-AAD2-854E5F1F4D0E}"/>
          </ac:spMkLst>
        </pc:spChg>
        <pc:spChg chg="mod">
          <ac:chgData name="Berry, Melody" userId="31bd6066-c510-4faa-ad29-e552a3d0ff26" providerId="ADAL" clId="{1B1B3F5B-732C-472F-AAB2-690A3E42AF2E}" dt="2020-11-02T01:17:49.380" v="5047" actId="1076"/>
          <ac:spMkLst>
            <pc:docMk/>
            <pc:sldMk cId="236672956" sldId="1438"/>
            <ac:spMk id="3" creationId="{0DE897E5-E865-43CF-956B-CF22693F80BF}"/>
          </ac:spMkLst>
        </pc:spChg>
        <pc:spChg chg="mod">
          <ac:chgData name="Berry, Melody" userId="31bd6066-c510-4faa-ad29-e552a3d0ff26" providerId="ADAL" clId="{1B1B3F5B-732C-472F-AAB2-690A3E42AF2E}" dt="2020-11-02T04:04:17.299" v="6355" actId="20577"/>
          <ac:spMkLst>
            <pc:docMk/>
            <pc:sldMk cId="236672956" sldId="1438"/>
            <ac:spMk id="5" creationId="{64ACEB3D-65F2-489A-8B82-E91C5EA5347E}"/>
          </ac:spMkLst>
        </pc:spChg>
        <pc:spChg chg="mod">
          <ac:chgData name="Berry, Melody" userId="31bd6066-c510-4faa-ad29-e552a3d0ff26" providerId="ADAL" clId="{1B1B3F5B-732C-472F-AAB2-690A3E42AF2E}" dt="2020-11-02T01:17:49.380" v="5047" actId="1076"/>
          <ac:spMkLst>
            <pc:docMk/>
            <pc:sldMk cId="236672956" sldId="1438"/>
            <ac:spMk id="6" creationId="{07B3C551-3412-4EF8-B16E-D323D5693C91}"/>
          </ac:spMkLst>
        </pc:spChg>
        <pc:spChg chg="mod">
          <ac:chgData name="Berry, Melody" userId="31bd6066-c510-4faa-ad29-e552a3d0ff26" providerId="ADAL" clId="{1B1B3F5B-732C-472F-AAB2-690A3E42AF2E}" dt="2020-11-02T01:17:49.380" v="5047" actId="1076"/>
          <ac:spMkLst>
            <pc:docMk/>
            <pc:sldMk cId="236672956" sldId="1438"/>
            <ac:spMk id="7" creationId="{519C0488-3FBD-4099-933C-409DC5C160BC}"/>
          </ac:spMkLst>
        </pc:spChg>
        <pc:spChg chg="mod">
          <ac:chgData name="Berry, Melody" userId="31bd6066-c510-4faa-ad29-e552a3d0ff26" providerId="ADAL" clId="{1B1B3F5B-732C-472F-AAB2-690A3E42AF2E}" dt="2020-11-02T01:17:49.380" v="5047" actId="1076"/>
          <ac:spMkLst>
            <pc:docMk/>
            <pc:sldMk cId="236672956" sldId="1438"/>
            <ac:spMk id="8" creationId="{7EA6A774-1852-4F78-A79C-06DC5B89B815}"/>
          </ac:spMkLst>
        </pc:spChg>
        <pc:spChg chg="mod">
          <ac:chgData name="Berry, Melody" userId="31bd6066-c510-4faa-ad29-e552a3d0ff26" providerId="ADAL" clId="{1B1B3F5B-732C-472F-AAB2-690A3E42AF2E}" dt="2020-11-02T01:17:49.380" v="5047" actId="1076"/>
          <ac:spMkLst>
            <pc:docMk/>
            <pc:sldMk cId="236672956" sldId="1438"/>
            <ac:spMk id="9" creationId="{08EEE5B5-38A1-45C3-9B3A-9626C7C37900}"/>
          </ac:spMkLst>
        </pc:spChg>
        <pc:spChg chg="del mod">
          <ac:chgData name="Berry, Melody" userId="31bd6066-c510-4faa-ad29-e552a3d0ff26" providerId="ADAL" clId="{1B1B3F5B-732C-472F-AAB2-690A3E42AF2E}" dt="2020-11-02T01:17:20.166" v="5024" actId="478"/>
          <ac:spMkLst>
            <pc:docMk/>
            <pc:sldMk cId="236672956" sldId="1438"/>
            <ac:spMk id="10" creationId="{5AC00B3B-5FE3-4D5E-86F9-5C9DB705E92C}"/>
          </ac:spMkLst>
        </pc:spChg>
        <pc:cxnChg chg="del mod">
          <ac:chgData name="Berry, Melody" userId="31bd6066-c510-4faa-ad29-e552a3d0ff26" providerId="ADAL" clId="{1B1B3F5B-732C-472F-AAB2-690A3E42AF2E}" dt="2020-11-02T01:17:24.927" v="5025" actId="478"/>
          <ac:cxnSpMkLst>
            <pc:docMk/>
            <pc:sldMk cId="236672956" sldId="1438"/>
            <ac:cxnSpMk id="12" creationId="{8E0B9C16-AEC0-4F8A-8C3D-9B456AE010CC}"/>
          </ac:cxnSpMkLst>
        </pc:cxnChg>
        <pc:cxnChg chg="mod">
          <ac:chgData name="Berry, Melody" userId="31bd6066-c510-4faa-ad29-e552a3d0ff26" providerId="ADAL" clId="{1B1B3F5B-732C-472F-AAB2-690A3E42AF2E}" dt="2020-11-02T01:17:49.380" v="5047" actId="1076"/>
          <ac:cxnSpMkLst>
            <pc:docMk/>
            <pc:sldMk cId="236672956" sldId="1438"/>
            <ac:cxnSpMk id="13" creationId="{FDEFD0D3-65C9-442A-82AA-2ABBCFCFFE9C}"/>
          </ac:cxnSpMkLst>
        </pc:cxnChg>
        <pc:cxnChg chg="mod">
          <ac:chgData name="Berry, Melody" userId="31bd6066-c510-4faa-ad29-e552a3d0ff26" providerId="ADAL" clId="{1B1B3F5B-732C-472F-AAB2-690A3E42AF2E}" dt="2020-11-02T01:17:49.380" v="5047" actId="1076"/>
          <ac:cxnSpMkLst>
            <pc:docMk/>
            <pc:sldMk cId="236672956" sldId="1438"/>
            <ac:cxnSpMk id="15" creationId="{5CDAFDD7-1EE6-4271-A6B5-C9CCDC195C96}"/>
          </ac:cxnSpMkLst>
        </pc:cxnChg>
        <pc:cxnChg chg="mod">
          <ac:chgData name="Berry, Melody" userId="31bd6066-c510-4faa-ad29-e552a3d0ff26" providerId="ADAL" clId="{1B1B3F5B-732C-472F-AAB2-690A3E42AF2E}" dt="2020-11-02T01:17:49.380" v="5047" actId="1076"/>
          <ac:cxnSpMkLst>
            <pc:docMk/>
            <pc:sldMk cId="236672956" sldId="1438"/>
            <ac:cxnSpMk id="16" creationId="{79AEA505-6D1F-4EF2-9E00-77BD6F8909A3}"/>
          </ac:cxnSpMkLst>
        </pc:cxnChg>
        <pc:cxnChg chg="mod">
          <ac:chgData name="Berry, Melody" userId="31bd6066-c510-4faa-ad29-e552a3d0ff26" providerId="ADAL" clId="{1B1B3F5B-732C-472F-AAB2-690A3E42AF2E}" dt="2020-11-02T01:17:49.380" v="5047" actId="1076"/>
          <ac:cxnSpMkLst>
            <pc:docMk/>
            <pc:sldMk cId="236672956" sldId="1438"/>
            <ac:cxnSpMk id="17" creationId="{8459C59A-37AE-40EE-B8B4-7C2614AAB64D}"/>
          </ac:cxnSpMkLst>
        </pc:cxnChg>
        <pc:cxnChg chg="mod">
          <ac:chgData name="Berry, Melody" userId="31bd6066-c510-4faa-ad29-e552a3d0ff26" providerId="ADAL" clId="{1B1B3F5B-732C-472F-AAB2-690A3E42AF2E}" dt="2020-11-02T01:17:49.380" v="5047" actId="1076"/>
          <ac:cxnSpMkLst>
            <pc:docMk/>
            <pc:sldMk cId="236672956" sldId="1438"/>
            <ac:cxnSpMk id="18" creationId="{CE1D0C13-89FD-45EB-AF4B-9961570AC445}"/>
          </ac:cxnSpMkLst>
        </pc:cxnChg>
      </pc:sldChg>
      <pc:sldChg chg="addSp delSp modSp add modTransition">
        <pc:chgData name="Berry, Melody" userId="31bd6066-c510-4faa-ad29-e552a3d0ff26" providerId="ADAL" clId="{1B1B3F5B-732C-472F-AAB2-690A3E42AF2E}" dt="2020-11-03T01:11:35.476" v="8723" actId="1076"/>
        <pc:sldMkLst>
          <pc:docMk/>
          <pc:sldMk cId="3372754164" sldId="1439"/>
        </pc:sldMkLst>
        <pc:spChg chg="mod">
          <ac:chgData name="Berry, Melody" userId="31bd6066-c510-4faa-ad29-e552a3d0ff26" providerId="ADAL" clId="{1B1B3F5B-732C-472F-AAB2-690A3E42AF2E}" dt="2020-11-03T01:11:15.678" v="8721" actId="14100"/>
          <ac:spMkLst>
            <pc:docMk/>
            <pc:sldMk cId="3372754164" sldId="1439"/>
            <ac:spMk id="2" creationId="{34B1D86A-2AE3-47F3-A283-2726061CD2CC}"/>
          </ac:spMkLst>
        </pc:spChg>
        <pc:spChg chg="del">
          <ac:chgData name="Berry, Melody" userId="31bd6066-c510-4faa-ad29-e552a3d0ff26" providerId="ADAL" clId="{1B1B3F5B-732C-472F-AAB2-690A3E42AF2E}" dt="2020-11-02T03:40:49.400" v="6199" actId="478"/>
          <ac:spMkLst>
            <pc:docMk/>
            <pc:sldMk cId="3372754164" sldId="1439"/>
            <ac:spMk id="4" creationId="{DE40917C-7618-482E-B546-4041B196D58D}"/>
          </ac:spMkLst>
        </pc:spChg>
        <pc:spChg chg="del">
          <ac:chgData name="Berry, Melody" userId="31bd6066-c510-4faa-ad29-e552a3d0ff26" providerId="ADAL" clId="{1B1B3F5B-732C-472F-AAB2-690A3E42AF2E}" dt="2020-11-02T01:10:29.275" v="4982" actId="478"/>
          <ac:spMkLst>
            <pc:docMk/>
            <pc:sldMk cId="3372754164" sldId="1439"/>
            <ac:spMk id="5" creationId="{2273A775-9361-44C8-B027-89C1E574CFB4}"/>
          </ac:spMkLst>
        </pc:spChg>
        <pc:spChg chg="add mod">
          <ac:chgData name="Berry, Melody" userId="31bd6066-c510-4faa-ad29-e552a3d0ff26" providerId="ADAL" clId="{1B1B3F5B-732C-472F-AAB2-690A3E42AF2E}" dt="2020-11-03T01:11:35.476" v="8723" actId="1076"/>
          <ac:spMkLst>
            <pc:docMk/>
            <pc:sldMk cId="3372754164" sldId="1439"/>
            <ac:spMk id="6" creationId="{9E59FD9E-BBE6-4869-95D6-1E3D7F6393D4}"/>
          </ac:spMkLst>
        </pc:spChg>
        <pc:spChg chg="add mod">
          <ac:chgData name="Berry, Melody" userId="31bd6066-c510-4faa-ad29-e552a3d0ff26" providerId="ADAL" clId="{1B1B3F5B-732C-472F-AAB2-690A3E42AF2E}" dt="2020-11-03T01:11:35.476" v="8723" actId="1076"/>
          <ac:spMkLst>
            <pc:docMk/>
            <pc:sldMk cId="3372754164" sldId="1439"/>
            <ac:spMk id="8" creationId="{99FF185D-43BE-4276-8FA8-D6DBA1B4EFA9}"/>
          </ac:spMkLst>
        </pc:spChg>
        <pc:spChg chg="add mod">
          <ac:chgData name="Berry, Melody" userId="31bd6066-c510-4faa-ad29-e552a3d0ff26" providerId="ADAL" clId="{1B1B3F5B-732C-472F-AAB2-690A3E42AF2E}" dt="2020-11-03T01:11:23.503" v="8722" actId="1076"/>
          <ac:spMkLst>
            <pc:docMk/>
            <pc:sldMk cId="3372754164" sldId="1439"/>
            <ac:spMk id="9" creationId="{0016371A-6253-4472-8766-DDBEA4F2CAD6}"/>
          </ac:spMkLst>
        </pc:spChg>
        <pc:picChg chg="add mod">
          <ac:chgData name="Berry, Melody" userId="31bd6066-c510-4faa-ad29-e552a3d0ff26" providerId="ADAL" clId="{1B1B3F5B-732C-472F-AAB2-690A3E42AF2E}" dt="2020-11-03T01:11:35.476" v="8723" actId="1076"/>
          <ac:picMkLst>
            <pc:docMk/>
            <pc:sldMk cId="3372754164" sldId="1439"/>
            <ac:picMk id="7" creationId="{5B8D98CF-0F7D-4D18-B68A-13F0521FBBDE}"/>
          </ac:picMkLst>
        </pc:picChg>
      </pc:sldChg>
      <pc:sldChg chg="delSp modSp modTransition">
        <pc:chgData name="Berry, Melody" userId="31bd6066-c510-4faa-ad29-e552a3d0ff26" providerId="ADAL" clId="{1B1B3F5B-732C-472F-AAB2-690A3E42AF2E}" dt="2020-11-02T04:11:20.041" v="6394"/>
        <pc:sldMkLst>
          <pc:docMk/>
          <pc:sldMk cId="3958334329" sldId="1440"/>
        </pc:sldMkLst>
        <pc:spChg chg="del">
          <ac:chgData name="Berry, Melody" userId="31bd6066-c510-4faa-ad29-e552a3d0ff26" providerId="ADAL" clId="{1B1B3F5B-732C-472F-AAB2-690A3E42AF2E}" dt="2020-11-02T02:11:47.226" v="5807" actId="478"/>
          <ac:spMkLst>
            <pc:docMk/>
            <pc:sldMk cId="3958334329" sldId="1440"/>
            <ac:spMk id="4" creationId="{DE40917C-7618-482E-B546-4041B196D58D}"/>
          </ac:spMkLst>
        </pc:spChg>
        <pc:spChg chg="mod">
          <ac:chgData name="Berry, Melody" userId="31bd6066-c510-4faa-ad29-e552a3d0ff26" providerId="ADAL" clId="{1B1B3F5B-732C-472F-AAB2-690A3E42AF2E}" dt="2020-11-02T01:21:33.389" v="5129" actId="14100"/>
          <ac:spMkLst>
            <pc:docMk/>
            <pc:sldMk cId="3958334329" sldId="1440"/>
            <ac:spMk id="12" creationId="{BBAAA644-6D28-46E0-8010-4E697D9D5913}"/>
          </ac:spMkLst>
        </pc:spChg>
      </pc:sldChg>
      <pc:sldChg chg="add del">
        <pc:chgData name="Berry, Melody" userId="31bd6066-c510-4faa-ad29-e552a3d0ff26" providerId="ADAL" clId="{1B1B3F5B-732C-472F-AAB2-690A3E42AF2E}" dt="2020-11-02T01:42:12.249" v="5604" actId="2696"/>
        <pc:sldMkLst>
          <pc:docMk/>
          <pc:sldMk cId="3086193139" sldId="1441"/>
        </pc:sldMkLst>
      </pc:sldChg>
      <pc:sldChg chg="add del">
        <pc:chgData name="Berry, Melody" userId="31bd6066-c510-4faa-ad29-e552a3d0ff26" providerId="ADAL" clId="{1B1B3F5B-732C-472F-AAB2-690A3E42AF2E}" dt="2020-11-02T01:36:24.234" v="5510" actId="2696"/>
        <pc:sldMkLst>
          <pc:docMk/>
          <pc:sldMk cId="3831230385" sldId="1441"/>
        </pc:sldMkLst>
      </pc:sldChg>
      <pc:sldChg chg="delSp modSp modTransition">
        <pc:chgData name="Berry, Melody" userId="31bd6066-c510-4faa-ad29-e552a3d0ff26" providerId="ADAL" clId="{1B1B3F5B-732C-472F-AAB2-690A3E42AF2E}" dt="2020-11-03T02:53:57.558" v="9539" actId="11"/>
        <pc:sldMkLst>
          <pc:docMk/>
          <pc:sldMk cId="3322858047" sldId="1442"/>
        </pc:sldMkLst>
        <pc:spChg chg="del">
          <ac:chgData name="Berry, Melody" userId="31bd6066-c510-4faa-ad29-e552a3d0ff26" providerId="ADAL" clId="{1B1B3F5B-732C-472F-AAB2-690A3E42AF2E}" dt="2020-11-02T01:41:27.299" v="5579" actId="478"/>
          <ac:spMkLst>
            <pc:docMk/>
            <pc:sldMk cId="3322858047" sldId="1442"/>
            <ac:spMk id="4" creationId="{D2A34515-7080-44C5-80D2-CC583179F573}"/>
          </ac:spMkLst>
        </pc:spChg>
        <pc:spChg chg="mod">
          <ac:chgData name="Berry, Melody" userId="31bd6066-c510-4faa-ad29-e552a3d0ff26" providerId="ADAL" clId="{1B1B3F5B-732C-472F-AAB2-690A3E42AF2E}" dt="2020-11-02T01:39:32.968" v="5559" actId="20577"/>
          <ac:spMkLst>
            <pc:docMk/>
            <pc:sldMk cId="3322858047" sldId="1442"/>
            <ac:spMk id="8" creationId="{E6464AB4-2796-42E7-9B10-6F0EB4BBA225}"/>
          </ac:spMkLst>
        </pc:spChg>
        <pc:spChg chg="mod">
          <ac:chgData name="Berry, Melody" userId="31bd6066-c510-4faa-ad29-e552a3d0ff26" providerId="ADAL" clId="{1B1B3F5B-732C-472F-AAB2-690A3E42AF2E}" dt="2020-11-03T02:53:57.558" v="9539" actId="11"/>
          <ac:spMkLst>
            <pc:docMk/>
            <pc:sldMk cId="3322858047" sldId="1442"/>
            <ac:spMk id="9" creationId="{9C70C360-B16D-4B52-A790-E14699A23189}"/>
          </ac:spMkLst>
        </pc:spChg>
      </pc:sldChg>
      <pc:sldChg chg="addSp delSp modSp modTransition">
        <pc:chgData name="Berry, Melody" userId="31bd6066-c510-4faa-ad29-e552a3d0ff26" providerId="ADAL" clId="{1B1B3F5B-732C-472F-AAB2-690A3E42AF2E}" dt="2020-11-03T02:54:42.542" v="9540" actId="11"/>
        <pc:sldMkLst>
          <pc:docMk/>
          <pc:sldMk cId="29921978" sldId="1443"/>
        </pc:sldMkLst>
        <pc:spChg chg="del">
          <ac:chgData name="Berry, Melody" userId="31bd6066-c510-4faa-ad29-e552a3d0ff26" providerId="ADAL" clId="{1B1B3F5B-732C-472F-AAB2-690A3E42AF2E}" dt="2020-11-02T01:41:18.349" v="5578" actId="478"/>
          <ac:spMkLst>
            <pc:docMk/>
            <pc:sldMk cId="29921978" sldId="1443"/>
            <ac:spMk id="4" creationId="{D2A34515-7080-44C5-80D2-CC583179F573}"/>
          </ac:spMkLst>
        </pc:spChg>
        <pc:spChg chg="mod">
          <ac:chgData name="Berry, Melody" userId="31bd6066-c510-4faa-ad29-e552a3d0ff26" providerId="ADAL" clId="{1B1B3F5B-732C-472F-AAB2-690A3E42AF2E}" dt="2020-11-02T01:40:31.580" v="5571" actId="20577"/>
          <ac:spMkLst>
            <pc:docMk/>
            <pc:sldMk cId="29921978" sldId="1443"/>
            <ac:spMk id="8" creationId="{E6464AB4-2796-42E7-9B10-6F0EB4BBA225}"/>
          </ac:spMkLst>
        </pc:spChg>
        <pc:spChg chg="mod">
          <ac:chgData name="Berry, Melody" userId="31bd6066-c510-4faa-ad29-e552a3d0ff26" providerId="ADAL" clId="{1B1B3F5B-732C-472F-AAB2-690A3E42AF2E}" dt="2020-11-03T02:54:42.542" v="9540" actId="11"/>
          <ac:spMkLst>
            <pc:docMk/>
            <pc:sldMk cId="29921978" sldId="1443"/>
            <ac:spMk id="9" creationId="{9C70C360-B16D-4B52-A790-E14699A23189}"/>
          </ac:spMkLst>
        </pc:spChg>
        <pc:picChg chg="del">
          <ac:chgData name="Berry, Melody" userId="31bd6066-c510-4faa-ad29-e552a3d0ff26" providerId="ADAL" clId="{1B1B3F5B-732C-472F-AAB2-690A3E42AF2E}" dt="2020-11-02T01:41:00.005" v="5573" actId="478"/>
          <ac:picMkLst>
            <pc:docMk/>
            <pc:sldMk cId="29921978" sldId="1443"/>
            <ac:picMk id="11" creationId="{782FEF1A-B2D3-4A98-B4EC-3C22568DAEFF}"/>
          </ac:picMkLst>
        </pc:picChg>
        <pc:picChg chg="add mod ord">
          <ac:chgData name="Berry, Melody" userId="31bd6066-c510-4faa-ad29-e552a3d0ff26" providerId="ADAL" clId="{1B1B3F5B-732C-472F-AAB2-690A3E42AF2E}" dt="2020-11-02T01:41:12.505" v="5577" actId="1076"/>
          <ac:picMkLst>
            <pc:docMk/>
            <pc:sldMk cId="29921978" sldId="1443"/>
            <ac:picMk id="18" creationId="{572F411A-72F1-40FA-BA33-945F0C8E640D}"/>
          </ac:picMkLst>
        </pc:picChg>
      </pc:sldChg>
      <pc:sldChg chg="addSp delSp modSp modTransition setBg modNotesTx">
        <pc:chgData name="Berry, Melody" userId="31bd6066-c510-4faa-ad29-e552a3d0ff26" providerId="ADAL" clId="{1B1B3F5B-732C-472F-AAB2-690A3E42AF2E}" dt="2020-11-03T02:56:35.709" v="9550" actId="20577"/>
        <pc:sldMkLst>
          <pc:docMk/>
          <pc:sldMk cId="3309232466" sldId="1444"/>
        </pc:sldMkLst>
        <pc:spChg chg="del">
          <ac:chgData name="Berry, Melody" userId="31bd6066-c510-4faa-ad29-e552a3d0ff26" providerId="ADAL" clId="{1B1B3F5B-732C-472F-AAB2-690A3E42AF2E}" dt="2020-11-02T01:41:33.821" v="5580" actId="478"/>
          <ac:spMkLst>
            <pc:docMk/>
            <pc:sldMk cId="3309232466" sldId="1444"/>
            <ac:spMk id="4" creationId="{D2A34515-7080-44C5-80D2-CC583179F573}"/>
          </ac:spMkLst>
        </pc:spChg>
        <pc:spChg chg="mod">
          <ac:chgData name="Berry, Melody" userId="31bd6066-c510-4faa-ad29-e552a3d0ff26" providerId="ADAL" clId="{1B1B3F5B-732C-472F-AAB2-690A3E42AF2E}" dt="2020-11-02T01:42:04.921" v="5602" actId="20577"/>
          <ac:spMkLst>
            <pc:docMk/>
            <pc:sldMk cId="3309232466" sldId="1444"/>
            <ac:spMk id="8" creationId="{E6464AB4-2796-42E7-9B10-6F0EB4BBA225}"/>
          </ac:spMkLst>
        </pc:spChg>
        <pc:spChg chg="mod">
          <ac:chgData name="Berry, Melody" userId="31bd6066-c510-4faa-ad29-e552a3d0ff26" providerId="ADAL" clId="{1B1B3F5B-732C-472F-AAB2-690A3E42AF2E}" dt="2020-11-03T02:55:43.390" v="9541" actId="11"/>
          <ac:spMkLst>
            <pc:docMk/>
            <pc:sldMk cId="3309232466" sldId="1444"/>
            <ac:spMk id="9" creationId="{9C70C360-B16D-4B52-A790-E14699A23189}"/>
          </ac:spMkLst>
        </pc:spChg>
        <pc:spChg chg="add del mod ord">
          <ac:chgData name="Berry, Melody" userId="31bd6066-c510-4faa-ad29-e552a3d0ff26" providerId="ADAL" clId="{1B1B3F5B-732C-472F-AAB2-690A3E42AF2E}" dt="2020-11-02T22:54:01.087" v="6567" actId="478"/>
          <ac:spMkLst>
            <pc:docMk/>
            <pc:sldMk cId="3309232466" sldId="1444"/>
            <ac:spMk id="10" creationId="{3B9AEE35-EB6B-40B0-A6BE-F5E64B211527}"/>
          </ac:spMkLst>
        </pc:spChg>
        <pc:spChg chg="add del mod">
          <ac:chgData name="Berry, Melody" userId="31bd6066-c510-4faa-ad29-e552a3d0ff26" providerId="ADAL" clId="{1B1B3F5B-732C-472F-AAB2-690A3E42AF2E}" dt="2020-11-02T22:53:56.958" v="6566" actId="478"/>
          <ac:spMkLst>
            <pc:docMk/>
            <pc:sldMk cId="3309232466" sldId="1444"/>
            <ac:spMk id="12" creationId="{3BF62341-E8E5-4B36-87C9-74F3A18FB4DD}"/>
          </ac:spMkLst>
        </pc:spChg>
        <pc:spChg chg="mod">
          <ac:chgData name="Berry, Melody" userId="31bd6066-c510-4faa-ad29-e552a3d0ff26" providerId="ADAL" clId="{1B1B3F5B-732C-472F-AAB2-690A3E42AF2E}" dt="2020-11-02T22:53:38.788" v="6562" actId="14100"/>
          <ac:spMkLst>
            <pc:docMk/>
            <pc:sldMk cId="3309232466" sldId="1444"/>
            <ac:spMk id="14" creationId="{BE534D69-F0D9-4D85-83D7-24608F452BC4}"/>
          </ac:spMkLst>
        </pc:spChg>
        <pc:spChg chg="add mod">
          <ac:chgData name="Berry, Melody" userId="31bd6066-c510-4faa-ad29-e552a3d0ff26" providerId="ADAL" clId="{1B1B3F5B-732C-472F-AAB2-690A3E42AF2E}" dt="2020-11-03T02:56:35.709" v="9550" actId="20577"/>
          <ac:spMkLst>
            <pc:docMk/>
            <pc:sldMk cId="3309232466" sldId="1444"/>
            <ac:spMk id="15" creationId="{F62D1536-FE73-495A-8BA5-DF90C6943CB7}"/>
          </ac:spMkLst>
        </pc:spChg>
        <pc:spChg chg="mod">
          <ac:chgData name="Berry, Melody" userId="31bd6066-c510-4faa-ad29-e552a3d0ff26" providerId="ADAL" clId="{1B1B3F5B-732C-472F-AAB2-690A3E42AF2E}" dt="2020-11-03T02:55:48.397" v="9543" actId="20577"/>
          <ac:spMkLst>
            <pc:docMk/>
            <pc:sldMk cId="3309232466" sldId="1444"/>
            <ac:spMk id="16" creationId="{5042C5DD-FFB0-4BF2-8EAB-B59FCA117B85}"/>
          </ac:spMkLst>
        </pc:spChg>
        <pc:spChg chg="del mod">
          <ac:chgData name="Berry, Melody" userId="31bd6066-c510-4faa-ad29-e552a3d0ff26" providerId="ADAL" clId="{1B1B3F5B-732C-472F-AAB2-690A3E42AF2E}" dt="2020-11-03T02:55:51.842" v="9544" actId="478"/>
          <ac:spMkLst>
            <pc:docMk/>
            <pc:sldMk cId="3309232466" sldId="1444"/>
            <ac:spMk id="17" creationId="{99C3293E-BBFF-492D-ADEB-2552B1E0D0B2}"/>
          </ac:spMkLst>
        </pc:spChg>
        <pc:picChg chg="add mod ord">
          <ac:chgData name="Berry, Melody" userId="31bd6066-c510-4faa-ad29-e552a3d0ff26" providerId="ADAL" clId="{1B1B3F5B-732C-472F-AAB2-690A3E42AF2E}" dt="2020-11-02T22:53:26.959" v="6560" actId="167"/>
          <ac:picMkLst>
            <pc:docMk/>
            <pc:sldMk cId="3309232466" sldId="1444"/>
            <ac:picMk id="11" creationId="{BF5CA3ED-3D0A-402A-9BB9-49CED85D579A}"/>
          </ac:picMkLst>
        </pc:picChg>
      </pc:sldChg>
      <pc:sldChg chg="modSp modTransition">
        <pc:chgData name="Berry, Melody" userId="31bd6066-c510-4faa-ad29-e552a3d0ff26" providerId="ADAL" clId="{1B1B3F5B-732C-472F-AAB2-690A3E42AF2E}" dt="2020-11-02T04:11:20.041" v="6394"/>
        <pc:sldMkLst>
          <pc:docMk/>
          <pc:sldMk cId="681344941" sldId="1445"/>
        </pc:sldMkLst>
        <pc:spChg chg="mod">
          <ac:chgData name="Berry, Melody" userId="31bd6066-c510-4faa-ad29-e552a3d0ff26" providerId="ADAL" clId="{1B1B3F5B-732C-472F-AAB2-690A3E42AF2E}" dt="2020-11-02T02:12:53.414" v="5820" actId="20577"/>
          <ac:spMkLst>
            <pc:docMk/>
            <pc:sldMk cId="681344941" sldId="1445"/>
            <ac:spMk id="2" creationId="{BF1DCEDE-8399-4896-AAD2-854E5F1F4D0E}"/>
          </ac:spMkLst>
        </pc:spChg>
        <pc:spChg chg="mod">
          <ac:chgData name="Berry, Melody" userId="31bd6066-c510-4faa-ad29-e552a3d0ff26" providerId="ADAL" clId="{1B1B3F5B-732C-472F-AAB2-690A3E42AF2E}" dt="2020-11-02T02:13:01.638" v="5830" actId="20577"/>
          <ac:spMkLst>
            <pc:docMk/>
            <pc:sldMk cId="681344941" sldId="1445"/>
            <ac:spMk id="3" creationId="{0DE897E5-E865-43CF-956B-CF22693F80BF}"/>
          </ac:spMkLst>
        </pc:spChg>
        <pc:spChg chg="mod">
          <ac:chgData name="Berry, Melody" userId="31bd6066-c510-4faa-ad29-e552a3d0ff26" providerId="ADAL" clId="{1B1B3F5B-732C-472F-AAB2-690A3E42AF2E}" dt="2020-11-02T04:07:02.234" v="6375" actId="20577"/>
          <ac:spMkLst>
            <pc:docMk/>
            <pc:sldMk cId="681344941" sldId="1445"/>
            <ac:spMk id="5" creationId="{64ACEB3D-65F2-489A-8B82-E91C5EA5347E}"/>
          </ac:spMkLst>
        </pc:spChg>
        <pc:spChg chg="mod">
          <ac:chgData name="Berry, Melody" userId="31bd6066-c510-4faa-ad29-e552a3d0ff26" providerId="ADAL" clId="{1B1B3F5B-732C-472F-AAB2-690A3E42AF2E}" dt="2020-11-02T02:13:11.288" v="5841" actId="20577"/>
          <ac:spMkLst>
            <pc:docMk/>
            <pc:sldMk cId="681344941" sldId="1445"/>
            <ac:spMk id="6" creationId="{07B3C551-3412-4EF8-B16E-D323D5693C91}"/>
          </ac:spMkLst>
        </pc:spChg>
      </pc:sldChg>
      <pc:sldChg chg="addSp delSp modSp modTransition">
        <pc:chgData name="Berry, Melody" userId="31bd6066-c510-4faa-ad29-e552a3d0ff26" providerId="ADAL" clId="{1B1B3F5B-732C-472F-AAB2-690A3E42AF2E}" dt="2020-11-02T04:11:20.041" v="6394"/>
        <pc:sldMkLst>
          <pc:docMk/>
          <pc:sldMk cId="3744138269" sldId="1446"/>
        </pc:sldMkLst>
        <pc:spChg chg="mod">
          <ac:chgData name="Berry, Melody" userId="31bd6066-c510-4faa-ad29-e552a3d0ff26" providerId="ADAL" clId="{1B1B3F5B-732C-472F-AAB2-690A3E42AF2E}" dt="2020-11-02T03:11:48.778" v="5868" actId="113"/>
          <ac:spMkLst>
            <pc:docMk/>
            <pc:sldMk cId="3744138269" sldId="1446"/>
            <ac:spMk id="6" creationId="{F52F0677-3692-4E34-A3C1-4442C41A2A9D}"/>
          </ac:spMkLst>
        </pc:spChg>
        <pc:spChg chg="mod">
          <ac:chgData name="Berry, Melody" userId="31bd6066-c510-4faa-ad29-e552a3d0ff26" providerId="ADAL" clId="{1B1B3F5B-732C-472F-AAB2-690A3E42AF2E}" dt="2020-11-02T04:07:45.324" v="6383" actId="14100"/>
          <ac:spMkLst>
            <pc:docMk/>
            <pc:sldMk cId="3744138269" sldId="1446"/>
            <ac:spMk id="7" creationId="{2CF28008-8D34-4240-8AE0-098D8F2800AC}"/>
          </ac:spMkLst>
        </pc:spChg>
        <pc:spChg chg="mod">
          <ac:chgData name="Berry, Melody" userId="31bd6066-c510-4faa-ad29-e552a3d0ff26" providerId="ADAL" clId="{1B1B3F5B-732C-472F-AAB2-690A3E42AF2E}" dt="2020-11-02T04:07:28.007" v="6380" actId="14100"/>
          <ac:spMkLst>
            <pc:docMk/>
            <pc:sldMk cId="3744138269" sldId="1446"/>
            <ac:spMk id="8" creationId="{3C09123A-F1E1-4895-82CE-BC25A842F5A7}"/>
          </ac:spMkLst>
        </pc:spChg>
        <pc:spChg chg="mod">
          <ac:chgData name="Berry, Melody" userId="31bd6066-c510-4faa-ad29-e552a3d0ff26" providerId="ADAL" clId="{1B1B3F5B-732C-472F-AAB2-690A3E42AF2E}" dt="2020-11-02T04:08:05.559" v="6385" actId="1076"/>
          <ac:spMkLst>
            <pc:docMk/>
            <pc:sldMk cId="3744138269" sldId="1446"/>
            <ac:spMk id="9" creationId="{4D6B9E81-92AE-4F68-98B7-71286A7F8CC7}"/>
          </ac:spMkLst>
        </pc:spChg>
        <pc:spChg chg="mod">
          <ac:chgData name="Berry, Melody" userId="31bd6066-c510-4faa-ad29-e552a3d0ff26" providerId="ADAL" clId="{1B1B3F5B-732C-472F-AAB2-690A3E42AF2E}" dt="2020-11-02T04:07:55.222" v="6384" actId="1076"/>
          <ac:spMkLst>
            <pc:docMk/>
            <pc:sldMk cId="3744138269" sldId="1446"/>
            <ac:spMk id="10" creationId="{33F4EF99-D63D-469B-9F24-C1B8C59379E3}"/>
          </ac:spMkLst>
        </pc:spChg>
        <pc:picChg chg="del">
          <ac:chgData name="Berry, Melody" userId="31bd6066-c510-4faa-ad29-e552a3d0ff26" providerId="ADAL" clId="{1B1B3F5B-732C-472F-AAB2-690A3E42AF2E}" dt="2020-11-02T04:07:08.423" v="6376" actId="478"/>
          <ac:picMkLst>
            <pc:docMk/>
            <pc:sldMk cId="3744138269" sldId="1446"/>
            <ac:picMk id="3" creationId="{53A53181-CBCA-46D7-8FCF-362AA394F7E1}"/>
          </ac:picMkLst>
        </pc:picChg>
        <pc:picChg chg="add mod ord">
          <ac:chgData name="Berry, Melody" userId="31bd6066-c510-4faa-ad29-e552a3d0ff26" providerId="ADAL" clId="{1B1B3F5B-732C-472F-AAB2-690A3E42AF2E}" dt="2020-11-02T04:07:32.697" v="6381" actId="167"/>
          <ac:picMkLst>
            <pc:docMk/>
            <pc:sldMk cId="3744138269" sldId="1446"/>
            <ac:picMk id="12" creationId="{BAB8A6D3-18B4-40B3-9627-670C71F22F99}"/>
          </ac:picMkLst>
        </pc:picChg>
        <pc:cxnChg chg="mod">
          <ac:chgData name="Berry, Melody" userId="31bd6066-c510-4faa-ad29-e552a3d0ff26" providerId="ADAL" clId="{1B1B3F5B-732C-472F-AAB2-690A3E42AF2E}" dt="2020-11-02T04:08:05.559" v="6385" actId="1076"/>
          <ac:cxnSpMkLst>
            <pc:docMk/>
            <pc:sldMk cId="3744138269" sldId="1446"/>
            <ac:cxnSpMk id="11" creationId="{105AF82E-3A0F-486B-AF5E-99459C690F7C}"/>
          </ac:cxnSpMkLst>
        </pc:cxnChg>
      </pc:sldChg>
      <pc:sldChg chg="modSp modTransition">
        <pc:chgData name="Berry, Melody" userId="31bd6066-c510-4faa-ad29-e552a3d0ff26" providerId="ADAL" clId="{1B1B3F5B-732C-472F-AAB2-690A3E42AF2E}" dt="2020-11-02T04:11:20.041" v="6394"/>
        <pc:sldMkLst>
          <pc:docMk/>
          <pc:sldMk cId="2613629211" sldId="1447"/>
        </pc:sldMkLst>
        <pc:spChg chg="mod">
          <ac:chgData name="Berry, Melody" userId="31bd6066-c510-4faa-ad29-e552a3d0ff26" providerId="ADAL" clId="{1B1B3F5B-732C-472F-AAB2-690A3E42AF2E}" dt="2020-11-02T03:12:21.654" v="5891" actId="20577"/>
          <ac:spMkLst>
            <pc:docMk/>
            <pc:sldMk cId="2613629211" sldId="1447"/>
            <ac:spMk id="12" creationId="{BBAAA644-6D28-46E0-8010-4E697D9D5913}"/>
          </ac:spMkLst>
        </pc:spChg>
      </pc:sldChg>
      <pc:sldChg chg="modSp del modTransition">
        <pc:chgData name="Berry, Melody" userId="31bd6066-c510-4faa-ad29-e552a3d0ff26" providerId="ADAL" clId="{1B1B3F5B-732C-472F-AAB2-690A3E42AF2E}" dt="2020-11-02T22:18:11.642" v="6517" actId="2696"/>
        <pc:sldMkLst>
          <pc:docMk/>
          <pc:sldMk cId="604225983" sldId="1448"/>
        </pc:sldMkLst>
        <pc:spChg chg="mod">
          <ac:chgData name="Berry, Melody" userId="31bd6066-c510-4faa-ad29-e552a3d0ff26" providerId="ADAL" clId="{1B1B3F5B-732C-472F-AAB2-690A3E42AF2E}" dt="2020-11-02T03:14:39.679" v="5915" actId="20577"/>
          <ac:spMkLst>
            <pc:docMk/>
            <pc:sldMk cId="604225983" sldId="1448"/>
            <ac:spMk id="11" creationId="{571232BE-D94F-45C7-8E29-ACE7E8A0C8EC}"/>
          </ac:spMkLst>
        </pc:spChg>
        <pc:spChg chg="mod">
          <ac:chgData name="Berry, Melody" userId="31bd6066-c510-4faa-ad29-e552a3d0ff26" providerId="ADAL" clId="{1B1B3F5B-732C-472F-AAB2-690A3E42AF2E}" dt="2020-11-02T03:15:00.920" v="5919" actId="11"/>
          <ac:spMkLst>
            <pc:docMk/>
            <pc:sldMk cId="604225983" sldId="1448"/>
            <ac:spMk id="12" creationId="{878F28E9-2F68-46BA-A3D8-B4E5F13964A7}"/>
          </ac:spMkLst>
        </pc:spChg>
      </pc:sldChg>
      <pc:sldChg chg="addSp delSp modSp del modTransition delAnim modNotesTx">
        <pc:chgData name="Berry, Melody" userId="31bd6066-c510-4faa-ad29-e552a3d0ff26" providerId="ADAL" clId="{1B1B3F5B-732C-472F-AAB2-690A3E42AF2E}" dt="2020-11-02T23:35:16.157" v="7159" actId="2696"/>
        <pc:sldMkLst>
          <pc:docMk/>
          <pc:sldMk cId="3381997716" sldId="1449"/>
        </pc:sldMkLst>
        <pc:spChg chg="del">
          <ac:chgData name="Berry, Melody" userId="31bd6066-c510-4faa-ad29-e552a3d0ff26" providerId="ADAL" clId="{1B1B3F5B-732C-472F-AAB2-690A3E42AF2E}" dt="2020-11-02T03:40:21.819" v="6198" actId="478"/>
          <ac:spMkLst>
            <pc:docMk/>
            <pc:sldMk cId="3381997716" sldId="1449"/>
            <ac:spMk id="4" creationId="{71C310FF-BD51-41DA-A63F-027879532B2A}"/>
          </ac:spMkLst>
        </pc:spChg>
        <pc:spChg chg="del">
          <ac:chgData name="Berry, Melody" userId="31bd6066-c510-4faa-ad29-e552a3d0ff26" providerId="ADAL" clId="{1B1B3F5B-732C-472F-AAB2-690A3E42AF2E}" dt="2020-11-02T04:09:51.123" v="6389" actId="478"/>
          <ac:spMkLst>
            <pc:docMk/>
            <pc:sldMk cId="3381997716" sldId="1449"/>
            <ac:spMk id="6" creationId="{671D2E08-0C4A-4FB1-B595-C0CB9A891BEA}"/>
          </ac:spMkLst>
        </pc:spChg>
        <pc:spChg chg="del">
          <ac:chgData name="Berry, Melody" userId="31bd6066-c510-4faa-ad29-e552a3d0ff26" providerId="ADAL" clId="{1B1B3F5B-732C-472F-AAB2-690A3E42AF2E}" dt="2020-11-02T04:09:51.123" v="6389" actId="478"/>
          <ac:spMkLst>
            <pc:docMk/>
            <pc:sldMk cId="3381997716" sldId="1449"/>
            <ac:spMk id="10" creationId="{79C08023-3497-4105-82A1-C13788124579}"/>
          </ac:spMkLst>
        </pc:spChg>
        <pc:spChg chg="mod">
          <ac:chgData name="Berry, Melody" userId="31bd6066-c510-4faa-ad29-e552a3d0ff26" providerId="ADAL" clId="{1B1B3F5B-732C-472F-AAB2-690A3E42AF2E}" dt="2020-11-02T03:15:25.142" v="5928" actId="20577"/>
          <ac:spMkLst>
            <pc:docMk/>
            <pc:sldMk cId="3381997716" sldId="1449"/>
            <ac:spMk id="12" creationId="{2CADA2DB-AF41-41C3-97EC-80FD88C62443}"/>
          </ac:spMkLst>
        </pc:spChg>
        <pc:spChg chg="mod">
          <ac:chgData name="Berry, Melody" userId="31bd6066-c510-4faa-ad29-e552a3d0ff26" providerId="ADAL" clId="{1B1B3F5B-732C-472F-AAB2-690A3E42AF2E}" dt="2020-11-02T22:48:00.165" v="6519" actId="1076"/>
          <ac:spMkLst>
            <pc:docMk/>
            <pc:sldMk cId="3381997716" sldId="1449"/>
            <ac:spMk id="13" creationId="{658FEF7E-3FD8-4D6C-89C3-82D7310C58D1}"/>
          </ac:spMkLst>
        </pc:spChg>
        <pc:spChg chg="del">
          <ac:chgData name="Berry, Melody" userId="31bd6066-c510-4faa-ad29-e552a3d0ff26" providerId="ADAL" clId="{1B1B3F5B-732C-472F-AAB2-690A3E42AF2E}" dt="2020-11-02T04:09:51.123" v="6389" actId="478"/>
          <ac:spMkLst>
            <pc:docMk/>
            <pc:sldMk cId="3381997716" sldId="1449"/>
            <ac:spMk id="15" creationId="{5C0FE121-C43B-4B1C-8565-0976EEC332D1}"/>
          </ac:spMkLst>
        </pc:spChg>
        <pc:spChg chg="del">
          <ac:chgData name="Berry, Melody" userId="31bd6066-c510-4faa-ad29-e552a3d0ff26" providerId="ADAL" clId="{1B1B3F5B-732C-472F-AAB2-690A3E42AF2E}" dt="2020-11-02T04:09:51.123" v="6389" actId="478"/>
          <ac:spMkLst>
            <pc:docMk/>
            <pc:sldMk cId="3381997716" sldId="1449"/>
            <ac:spMk id="16" creationId="{2E07271F-50AA-4476-9346-5CFA3787A23B}"/>
          </ac:spMkLst>
        </pc:spChg>
        <pc:spChg chg="del">
          <ac:chgData name="Berry, Melody" userId="31bd6066-c510-4faa-ad29-e552a3d0ff26" providerId="ADAL" clId="{1B1B3F5B-732C-472F-AAB2-690A3E42AF2E}" dt="2020-11-02T04:09:51.123" v="6389" actId="478"/>
          <ac:spMkLst>
            <pc:docMk/>
            <pc:sldMk cId="3381997716" sldId="1449"/>
            <ac:spMk id="18" creationId="{C370CC21-9B85-4FF2-8218-1135DFA95697}"/>
          </ac:spMkLst>
        </pc:spChg>
        <pc:spChg chg="del">
          <ac:chgData name="Berry, Melody" userId="31bd6066-c510-4faa-ad29-e552a3d0ff26" providerId="ADAL" clId="{1B1B3F5B-732C-472F-AAB2-690A3E42AF2E}" dt="2020-11-02T04:09:51.123" v="6389" actId="478"/>
          <ac:spMkLst>
            <pc:docMk/>
            <pc:sldMk cId="3381997716" sldId="1449"/>
            <ac:spMk id="19" creationId="{32E9C125-7ACC-4DB7-820C-AC7330B430A0}"/>
          </ac:spMkLst>
        </pc:spChg>
        <pc:spChg chg="del">
          <ac:chgData name="Berry, Melody" userId="31bd6066-c510-4faa-ad29-e552a3d0ff26" providerId="ADAL" clId="{1B1B3F5B-732C-472F-AAB2-690A3E42AF2E}" dt="2020-11-02T04:09:51.123" v="6389" actId="478"/>
          <ac:spMkLst>
            <pc:docMk/>
            <pc:sldMk cId="3381997716" sldId="1449"/>
            <ac:spMk id="20" creationId="{DE5554E2-FEDD-4B17-BDDB-C736C9F37F24}"/>
          </ac:spMkLst>
        </pc:spChg>
        <pc:spChg chg="del">
          <ac:chgData name="Berry, Melody" userId="31bd6066-c510-4faa-ad29-e552a3d0ff26" providerId="ADAL" clId="{1B1B3F5B-732C-472F-AAB2-690A3E42AF2E}" dt="2020-11-02T04:09:51.123" v="6389" actId="478"/>
          <ac:spMkLst>
            <pc:docMk/>
            <pc:sldMk cId="3381997716" sldId="1449"/>
            <ac:spMk id="21" creationId="{066C63CD-2501-4E80-8604-76465D48BD30}"/>
          </ac:spMkLst>
        </pc:spChg>
        <pc:picChg chg="del">
          <ac:chgData name="Berry, Melody" userId="31bd6066-c510-4faa-ad29-e552a3d0ff26" providerId="ADAL" clId="{1B1B3F5B-732C-472F-AAB2-690A3E42AF2E}" dt="2020-11-02T04:09:51.123" v="6389" actId="478"/>
          <ac:picMkLst>
            <pc:docMk/>
            <pc:sldMk cId="3381997716" sldId="1449"/>
            <ac:picMk id="3" creationId="{44CAF8A3-FB76-4910-8EE9-2D4D86ACFB5B}"/>
          </ac:picMkLst>
        </pc:picChg>
        <pc:picChg chg="del">
          <ac:chgData name="Berry, Melody" userId="31bd6066-c510-4faa-ad29-e552a3d0ff26" providerId="ADAL" clId="{1B1B3F5B-732C-472F-AAB2-690A3E42AF2E}" dt="2020-11-02T04:09:51.123" v="6389" actId="478"/>
          <ac:picMkLst>
            <pc:docMk/>
            <pc:sldMk cId="3381997716" sldId="1449"/>
            <ac:picMk id="17" creationId="{520DDD6F-A826-433A-A782-399B20BEE16A}"/>
          </ac:picMkLst>
        </pc:picChg>
        <pc:picChg chg="add mod">
          <ac:chgData name="Berry, Melody" userId="31bd6066-c510-4faa-ad29-e552a3d0ff26" providerId="ADAL" clId="{1B1B3F5B-732C-472F-AAB2-690A3E42AF2E}" dt="2020-11-02T04:09:56.929" v="6392" actId="1076"/>
          <ac:picMkLst>
            <pc:docMk/>
            <pc:sldMk cId="3381997716" sldId="1449"/>
            <ac:picMk id="22" creationId="{58D415FF-4DFC-4987-85BB-4DB7A69553F8}"/>
          </ac:picMkLst>
        </pc:picChg>
        <pc:cxnChg chg="del mod">
          <ac:chgData name="Berry, Melody" userId="31bd6066-c510-4faa-ad29-e552a3d0ff26" providerId="ADAL" clId="{1B1B3F5B-732C-472F-AAB2-690A3E42AF2E}" dt="2020-11-02T04:09:51.123" v="6389" actId="478"/>
          <ac:cxnSpMkLst>
            <pc:docMk/>
            <pc:sldMk cId="3381997716" sldId="1449"/>
            <ac:cxnSpMk id="14" creationId="{79166261-539D-4DFA-9B84-A0BA60FB64F8}"/>
          </ac:cxnSpMkLst>
        </pc:cxnChg>
      </pc:sldChg>
      <pc:sldChg chg="delSp modSp modTransition">
        <pc:chgData name="Berry, Melody" userId="31bd6066-c510-4faa-ad29-e552a3d0ff26" providerId="ADAL" clId="{1B1B3F5B-732C-472F-AAB2-690A3E42AF2E}" dt="2020-11-03T23:06:41.902" v="10671" actId="11"/>
        <pc:sldMkLst>
          <pc:docMk/>
          <pc:sldMk cId="2616574484" sldId="1450"/>
        </pc:sldMkLst>
        <pc:spChg chg="del">
          <ac:chgData name="Berry, Melody" userId="31bd6066-c510-4faa-ad29-e552a3d0ff26" providerId="ADAL" clId="{1B1B3F5B-732C-472F-AAB2-690A3E42AF2E}" dt="2020-11-02T03:40:11.822" v="6197" actId="478"/>
          <ac:spMkLst>
            <pc:docMk/>
            <pc:sldMk cId="2616574484" sldId="1450"/>
            <ac:spMk id="4" creationId="{D2A34515-7080-44C5-80D2-CC583179F573}"/>
          </ac:spMkLst>
        </pc:spChg>
        <pc:spChg chg="mod">
          <ac:chgData name="Berry, Melody" userId="31bd6066-c510-4faa-ad29-e552a3d0ff26" providerId="ADAL" clId="{1B1B3F5B-732C-472F-AAB2-690A3E42AF2E}" dt="2020-11-02T03:15:57.735" v="5947" actId="20577"/>
          <ac:spMkLst>
            <pc:docMk/>
            <pc:sldMk cId="2616574484" sldId="1450"/>
            <ac:spMk id="8" creationId="{E6464AB4-2796-42E7-9B10-6F0EB4BBA225}"/>
          </ac:spMkLst>
        </pc:spChg>
        <pc:spChg chg="mod">
          <ac:chgData name="Berry, Melody" userId="31bd6066-c510-4faa-ad29-e552a3d0ff26" providerId="ADAL" clId="{1B1B3F5B-732C-472F-AAB2-690A3E42AF2E}" dt="2020-11-03T23:06:41.902" v="10671" actId="11"/>
          <ac:spMkLst>
            <pc:docMk/>
            <pc:sldMk cId="2616574484" sldId="1450"/>
            <ac:spMk id="9" creationId="{9C70C360-B16D-4B52-A790-E14699A23189}"/>
          </ac:spMkLst>
        </pc:spChg>
      </pc:sldChg>
      <pc:sldChg chg="addSp delSp modSp modTransition">
        <pc:chgData name="Berry, Melody" userId="31bd6066-c510-4faa-ad29-e552a3d0ff26" providerId="ADAL" clId="{1B1B3F5B-732C-472F-AAB2-690A3E42AF2E}" dt="2020-11-03T23:06:53.409" v="10672" actId="11"/>
        <pc:sldMkLst>
          <pc:docMk/>
          <pc:sldMk cId="1202566770" sldId="1451"/>
        </pc:sldMkLst>
        <pc:spChg chg="del">
          <ac:chgData name="Berry, Melody" userId="31bd6066-c510-4faa-ad29-e552a3d0ff26" providerId="ADAL" clId="{1B1B3F5B-732C-472F-AAB2-690A3E42AF2E}" dt="2020-11-02T03:40:03.467" v="6196" actId="478"/>
          <ac:spMkLst>
            <pc:docMk/>
            <pc:sldMk cId="1202566770" sldId="1451"/>
            <ac:spMk id="4" creationId="{D2A34515-7080-44C5-80D2-CC583179F573}"/>
          </ac:spMkLst>
        </pc:spChg>
        <pc:spChg chg="mod">
          <ac:chgData name="Berry, Melody" userId="31bd6066-c510-4faa-ad29-e552a3d0ff26" providerId="ADAL" clId="{1B1B3F5B-732C-472F-AAB2-690A3E42AF2E}" dt="2020-11-02T03:16:39.616" v="5963" actId="20577"/>
          <ac:spMkLst>
            <pc:docMk/>
            <pc:sldMk cId="1202566770" sldId="1451"/>
            <ac:spMk id="8" creationId="{E6464AB4-2796-42E7-9B10-6F0EB4BBA225}"/>
          </ac:spMkLst>
        </pc:spChg>
        <pc:spChg chg="mod">
          <ac:chgData name="Berry, Melody" userId="31bd6066-c510-4faa-ad29-e552a3d0ff26" providerId="ADAL" clId="{1B1B3F5B-732C-472F-AAB2-690A3E42AF2E}" dt="2020-11-03T23:06:53.409" v="10672" actId="11"/>
          <ac:spMkLst>
            <pc:docMk/>
            <pc:sldMk cId="1202566770" sldId="1451"/>
            <ac:spMk id="9" creationId="{9C70C360-B16D-4B52-A790-E14699A23189}"/>
          </ac:spMkLst>
        </pc:spChg>
        <pc:picChg chg="del">
          <ac:chgData name="Berry, Melody" userId="31bd6066-c510-4faa-ad29-e552a3d0ff26" providerId="ADAL" clId="{1B1B3F5B-732C-472F-AAB2-690A3E42AF2E}" dt="2020-11-02T03:16:13.666" v="5949" actId="478"/>
          <ac:picMkLst>
            <pc:docMk/>
            <pc:sldMk cId="1202566770" sldId="1451"/>
            <ac:picMk id="11" creationId="{782FEF1A-B2D3-4A98-B4EC-3C22568DAEFF}"/>
          </ac:picMkLst>
        </pc:picChg>
        <pc:picChg chg="add mod ord">
          <ac:chgData name="Berry, Melody" userId="31bd6066-c510-4faa-ad29-e552a3d0ff26" providerId="ADAL" clId="{1B1B3F5B-732C-472F-AAB2-690A3E42AF2E}" dt="2020-11-02T03:16:56.555" v="5968" actId="1076"/>
          <ac:picMkLst>
            <pc:docMk/>
            <pc:sldMk cId="1202566770" sldId="1451"/>
            <ac:picMk id="18" creationId="{A52F8855-FA55-4CCC-83FA-9E5D97A263F7}"/>
          </ac:picMkLst>
        </pc:picChg>
      </pc:sldChg>
      <pc:sldChg chg="addSp delSp modSp modTransition setBg modNotesTx">
        <pc:chgData name="Berry, Melody" userId="31bd6066-c510-4faa-ad29-e552a3d0ff26" providerId="ADAL" clId="{1B1B3F5B-732C-472F-AAB2-690A3E42AF2E}" dt="2020-11-03T23:07:14.345" v="10678" actId="20577"/>
        <pc:sldMkLst>
          <pc:docMk/>
          <pc:sldMk cId="294395795" sldId="1452"/>
        </pc:sldMkLst>
        <pc:spChg chg="mod">
          <ac:chgData name="Berry, Melody" userId="31bd6066-c510-4faa-ad29-e552a3d0ff26" providerId="ADAL" clId="{1B1B3F5B-732C-472F-AAB2-690A3E42AF2E}" dt="2020-11-02T03:17:47.986" v="5981" actId="20577"/>
          <ac:spMkLst>
            <pc:docMk/>
            <pc:sldMk cId="294395795" sldId="1452"/>
            <ac:spMk id="8" creationId="{E6464AB4-2796-42E7-9B10-6F0EB4BBA225}"/>
          </ac:spMkLst>
        </pc:spChg>
        <pc:spChg chg="mod">
          <ac:chgData name="Berry, Melody" userId="31bd6066-c510-4faa-ad29-e552a3d0ff26" providerId="ADAL" clId="{1B1B3F5B-732C-472F-AAB2-690A3E42AF2E}" dt="2020-11-03T23:07:04.869" v="10673" actId="11"/>
          <ac:spMkLst>
            <pc:docMk/>
            <pc:sldMk cId="294395795" sldId="1452"/>
            <ac:spMk id="9" creationId="{9C70C360-B16D-4B52-A790-E14699A23189}"/>
          </ac:spMkLst>
        </pc:spChg>
        <pc:spChg chg="add del">
          <ac:chgData name="Berry, Melody" userId="31bd6066-c510-4faa-ad29-e552a3d0ff26" providerId="ADAL" clId="{1B1B3F5B-732C-472F-AAB2-690A3E42AF2E}" dt="2020-11-02T22:56:03.045" v="6581" actId="478"/>
          <ac:spMkLst>
            <pc:docMk/>
            <pc:sldMk cId="294395795" sldId="1452"/>
            <ac:spMk id="11" creationId="{F8D80373-0A22-45AA-BFA7-4E3AF25D7502}"/>
          </ac:spMkLst>
        </pc:spChg>
        <pc:spChg chg="add mod">
          <ac:chgData name="Berry, Melody" userId="31bd6066-c510-4faa-ad29-e552a3d0ff26" providerId="ADAL" clId="{1B1B3F5B-732C-472F-AAB2-690A3E42AF2E}" dt="2020-11-03T23:07:09.795" v="10676" actId="20577"/>
          <ac:spMkLst>
            <pc:docMk/>
            <pc:sldMk cId="294395795" sldId="1452"/>
            <ac:spMk id="12" creationId="{A569E207-AEAA-4AAB-9AD6-94D2A77DF50F}"/>
          </ac:spMkLst>
        </pc:spChg>
        <pc:spChg chg="mod ord">
          <ac:chgData name="Berry, Melody" userId="31bd6066-c510-4faa-ad29-e552a3d0ff26" providerId="ADAL" clId="{1B1B3F5B-732C-472F-AAB2-690A3E42AF2E}" dt="2020-11-02T22:56:58.309" v="6597" actId="14100"/>
          <ac:spMkLst>
            <pc:docMk/>
            <pc:sldMk cId="294395795" sldId="1452"/>
            <ac:spMk id="14" creationId="{BE534D69-F0D9-4D85-83D7-24608F452BC4}"/>
          </ac:spMkLst>
        </pc:spChg>
        <pc:spChg chg="add mod ord">
          <ac:chgData name="Berry, Melody" userId="31bd6066-c510-4faa-ad29-e552a3d0ff26" providerId="ADAL" clId="{1B1B3F5B-732C-472F-AAB2-690A3E42AF2E}" dt="2020-11-03T23:07:14.345" v="10678" actId="20577"/>
          <ac:spMkLst>
            <pc:docMk/>
            <pc:sldMk cId="294395795" sldId="1452"/>
            <ac:spMk id="15" creationId="{AE27D3F2-2B56-47CB-A686-494F0121FB54}"/>
          </ac:spMkLst>
        </pc:spChg>
        <pc:spChg chg="del">
          <ac:chgData name="Berry, Melody" userId="31bd6066-c510-4faa-ad29-e552a3d0ff26" providerId="ADAL" clId="{1B1B3F5B-732C-472F-AAB2-690A3E42AF2E}" dt="2020-11-02T22:56:20.097" v="6587" actId="478"/>
          <ac:spMkLst>
            <pc:docMk/>
            <pc:sldMk cId="294395795" sldId="1452"/>
            <ac:spMk id="16" creationId="{5042C5DD-FFB0-4BF2-8EAB-B59FCA117B85}"/>
          </ac:spMkLst>
        </pc:spChg>
        <pc:spChg chg="del">
          <ac:chgData name="Berry, Melody" userId="31bd6066-c510-4faa-ad29-e552a3d0ff26" providerId="ADAL" clId="{1B1B3F5B-732C-472F-AAB2-690A3E42AF2E}" dt="2020-11-02T22:56:17.523" v="6586" actId="478"/>
          <ac:spMkLst>
            <pc:docMk/>
            <pc:sldMk cId="294395795" sldId="1452"/>
            <ac:spMk id="17" creationId="{99C3293E-BBFF-492D-ADEB-2552B1E0D0B2}"/>
          </ac:spMkLst>
        </pc:spChg>
        <pc:picChg chg="add mod">
          <ac:chgData name="Berry, Melody" userId="31bd6066-c510-4faa-ad29-e552a3d0ff26" providerId="ADAL" clId="{1B1B3F5B-732C-472F-AAB2-690A3E42AF2E}" dt="2020-11-02T22:55:36.443" v="6579" actId="1076"/>
          <ac:picMkLst>
            <pc:docMk/>
            <pc:sldMk cId="294395795" sldId="1452"/>
            <ac:picMk id="10" creationId="{6860D85E-71CB-45D2-9102-0585C02B5AE2}"/>
          </ac:picMkLst>
        </pc:picChg>
      </pc:sldChg>
      <pc:sldChg chg="ord modTransition">
        <pc:chgData name="Berry, Melody" userId="31bd6066-c510-4faa-ad29-e552a3d0ff26" providerId="ADAL" clId="{1B1B3F5B-732C-472F-AAB2-690A3E42AF2E}" dt="2020-11-03T17:11:45.483" v="10457"/>
        <pc:sldMkLst>
          <pc:docMk/>
          <pc:sldMk cId="2141632292" sldId="1453"/>
        </pc:sldMkLst>
      </pc:sldChg>
      <pc:sldChg chg="addSp modSp add modTransition">
        <pc:chgData name="Berry, Melody" userId="31bd6066-c510-4faa-ad29-e552a3d0ff26" providerId="ADAL" clId="{1B1B3F5B-732C-472F-AAB2-690A3E42AF2E}" dt="2020-11-02T04:11:20.041" v="6394"/>
        <pc:sldMkLst>
          <pc:docMk/>
          <pc:sldMk cId="3888138228" sldId="1454"/>
        </pc:sldMkLst>
        <pc:spChg chg="mod">
          <ac:chgData name="Berry, Melody" userId="31bd6066-c510-4faa-ad29-e552a3d0ff26" providerId="ADAL" clId="{1B1B3F5B-732C-472F-AAB2-690A3E42AF2E}" dt="2020-11-02T03:33:00.562" v="6082" actId="1076"/>
          <ac:spMkLst>
            <pc:docMk/>
            <pc:sldMk cId="3888138228" sldId="1454"/>
            <ac:spMk id="2" creationId="{673EDA9E-2B68-40EE-A9BA-68E17EC5B996}"/>
          </ac:spMkLst>
        </pc:spChg>
        <pc:spChg chg="add mod">
          <ac:chgData name="Berry, Melody" userId="31bd6066-c510-4faa-ad29-e552a3d0ff26" providerId="ADAL" clId="{1B1B3F5B-732C-472F-AAB2-690A3E42AF2E}" dt="2020-11-02T03:39:06.384" v="6192" actId="1076"/>
          <ac:spMkLst>
            <pc:docMk/>
            <pc:sldMk cId="3888138228" sldId="1454"/>
            <ac:spMk id="3" creationId="{BF56B817-C60E-4F89-AE85-FA4F8D82E6A2}"/>
          </ac:spMkLst>
        </pc:spChg>
        <pc:spChg chg="add mod">
          <ac:chgData name="Berry, Melody" userId="31bd6066-c510-4faa-ad29-e552a3d0ff26" providerId="ADAL" clId="{1B1B3F5B-732C-472F-AAB2-690A3E42AF2E}" dt="2020-11-02T03:39:45.046" v="6195" actId="113"/>
          <ac:spMkLst>
            <pc:docMk/>
            <pc:sldMk cId="3888138228" sldId="1454"/>
            <ac:spMk id="8" creationId="{C7E419AC-F17F-4669-A0CB-0D5A4DDBAAC8}"/>
          </ac:spMkLst>
        </pc:spChg>
        <pc:spChg chg="add mod">
          <ac:chgData name="Berry, Melody" userId="31bd6066-c510-4faa-ad29-e552a3d0ff26" providerId="ADAL" clId="{1B1B3F5B-732C-472F-AAB2-690A3E42AF2E}" dt="2020-11-02T03:37:47.596" v="6133" actId="1076"/>
          <ac:spMkLst>
            <pc:docMk/>
            <pc:sldMk cId="3888138228" sldId="1454"/>
            <ac:spMk id="9" creationId="{F31430E4-A677-4639-AF68-76FD6475F05A}"/>
          </ac:spMkLst>
        </pc:spChg>
        <pc:spChg chg="add mod">
          <ac:chgData name="Berry, Melody" userId="31bd6066-c510-4faa-ad29-e552a3d0ff26" providerId="ADAL" clId="{1B1B3F5B-732C-472F-AAB2-690A3E42AF2E}" dt="2020-11-02T03:37:47.596" v="6133" actId="1076"/>
          <ac:spMkLst>
            <pc:docMk/>
            <pc:sldMk cId="3888138228" sldId="1454"/>
            <ac:spMk id="10" creationId="{35A11382-73A5-4F6C-A9FA-75FCE88E748B}"/>
          </ac:spMkLst>
        </pc:spChg>
        <pc:picChg chg="add mod">
          <ac:chgData name="Berry, Melody" userId="31bd6066-c510-4faa-ad29-e552a3d0ff26" providerId="ADAL" clId="{1B1B3F5B-732C-472F-AAB2-690A3E42AF2E}" dt="2020-11-02T03:37:47.596" v="6133" actId="1076"/>
          <ac:picMkLst>
            <pc:docMk/>
            <pc:sldMk cId="3888138228" sldId="1454"/>
            <ac:picMk id="5" creationId="{2747992C-9895-4D05-853D-40BD048E733E}"/>
          </ac:picMkLst>
        </pc:picChg>
        <pc:picChg chg="add mod">
          <ac:chgData name="Berry, Melody" userId="31bd6066-c510-4faa-ad29-e552a3d0ff26" providerId="ADAL" clId="{1B1B3F5B-732C-472F-AAB2-690A3E42AF2E}" dt="2020-11-02T03:37:47.596" v="6133" actId="1076"/>
          <ac:picMkLst>
            <pc:docMk/>
            <pc:sldMk cId="3888138228" sldId="1454"/>
            <ac:picMk id="7" creationId="{D57D7DB0-8173-49CB-B399-16D98BBEFAD3}"/>
          </ac:picMkLst>
        </pc:picChg>
      </pc:sldChg>
      <pc:sldChg chg="modSp del">
        <pc:chgData name="Berry, Melody" userId="31bd6066-c510-4faa-ad29-e552a3d0ff26" providerId="ADAL" clId="{1B1B3F5B-732C-472F-AAB2-690A3E42AF2E}" dt="2020-11-02T23:18:57.780" v="6865" actId="2696"/>
        <pc:sldMkLst>
          <pc:docMk/>
          <pc:sldMk cId="2733706069" sldId="1455"/>
        </pc:sldMkLst>
        <pc:spChg chg="mod">
          <ac:chgData name="Berry, Melody" userId="31bd6066-c510-4faa-ad29-e552a3d0ff26" providerId="ADAL" clId="{1B1B3F5B-732C-472F-AAB2-690A3E42AF2E}" dt="2020-11-02T22:17:50.401" v="6515" actId="20577"/>
          <ac:spMkLst>
            <pc:docMk/>
            <pc:sldMk cId="2733706069" sldId="1455"/>
            <ac:spMk id="11" creationId="{571232BE-D94F-45C7-8E29-ACE7E8A0C8EC}"/>
          </ac:spMkLst>
        </pc:spChg>
        <pc:spChg chg="mod">
          <ac:chgData name="Berry, Melody" userId="31bd6066-c510-4faa-ad29-e552a3d0ff26" providerId="ADAL" clId="{1B1B3F5B-732C-472F-AAB2-690A3E42AF2E}" dt="2020-11-02T22:18:04.514" v="6516" actId="11"/>
          <ac:spMkLst>
            <pc:docMk/>
            <pc:sldMk cId="2733706069" sldId="1455"/>
            <ac:spMk id="12" creationId="{878F28E9-2F68-46BA-A3D8-B4E5F13964A7}"/>
          </ac:spMkLst>
        </pc:spChg>
      </pc:sldChg>
      <pc:sldChg chg="addSp delSp modSp modAnim">
        <pc:chgData name="Berry, Melody" userId="31bd6066-c510-4faa-ad29-e552a3d0ff26" providerId="ADAL" clId="{1B1B3F5B-732C-472F-AAB2-690A3E42AF2E}" dt="2020-11-03T23:06:10.140" v="10669" actId="20577"/>
        <pc:sldMkLst>
          <pc:docMk/>
          <pc:sldMk cId="4502075" sldId="1456"/>
        </pc:sldMkLst>
        <pc:spChg chg="del">
          <ac:chgData name="Berry, Melody" userId="31bd6066-c510-4faa-ad29-e552a3d0ff26" providerId="ADAL" clId="{1B1B3F5B-732C-472F-AAB2-690A3E42AF2E}" dt="2020-11-02T23:10:51.423" v="6602" actId="478"/>
          <ac:spMkLst>
            <pc:docMk/>
            <pc:sldMk cId="4502075" sldId="1456"/>
            <ac:spMk id="2" creationId="{F103AC63-12E1-4B32-BC0C-5DD933C3FEB3}"/>
          </ac:spMkLst>
        </pc:spChg>
        <pc:spChg chg="del mod">
          <ac:chgData name="Berry, Melody" userId="31bd6066-c510-4faa-ad29-e552a3d0ff26" providerId="ADAL" clId="{1B1B3F5B-732C-472F-AAB2-690A3E42AF2E}" dt="2020-11-02T23:15:53.442" v="6821" actId="478"/>
          <ac:spMkLst>
            <pc:docMk/>
            <pc:sldMk cId="4502075" sldId="1456"/>
            <ac:spMk id="5" creationId="{999FA4EF-70EF-40BC-9FCC-A065E884A4D4}"/>
          </ac:spMkLst>
        </pc:spChg>
        <pc:spChg chg="add del mod">
          <ac:chgData name="Berry, Melody" userId="31bd6066-c510-4faa-ad29-e552a3d0ff26" providerId="ADAL" clId="{1B1B3F5B-732C-472F-AAB2-690A3E42AF2E}" dt="2020-11-02T23:10:53.786" v="6603" actId="478"/>
          <ac:spMkLst>
            <pc:docMk/>
            <pc:sldMk cId="4502075" sldId="1456"/>
            <ac:spMk id="6" creationId="{17C8E3BF-68A7-4347-B33E-7B63DED24A41}"/>
          </ac:spMkLst>
        </pc:spChg>
        <pc:spChg chg="del mod">
          <ac:chgData name="Berry, Melody" userId="31bd6066-c510-4faa-ad29-e552a3d0ff26" providerId="ADAL" clId="{1B1B3F5B-732C-472F-AAB2-690A3E42AF2E}" dt="2020-11-02T23:17:21.008" v="6845" actId="478"/>
          <ac:spMkLst>
            <pc:docMk/>
            <pc:sldMk cId="4502075" sldId="1456"/>
            <ac:spMk id="7" creationId="{CCBAB133-66B9-45E6-B02C-FED3E973A198}"/>
          </ac:spMkLst>
        </pc:spChg>
        <pc:spChg chg="mod">
          <ac:chgData name="Berry, Melody" userId="31bd6066-c510-4faa-ad29-e552a3d0ff26" providerId="ADAL" clId="{1B1B3F5B-732C-472F-AAB2-690A3E42AF2E}" dt="2020-11-02T23:39:57.540" v="7165" actId="1076"/>
          <ac:spMkLst>
            <pc:docMk/>
            <pc:sldMk cId="4502075" sldId="1456"/>
            <ac:spMk id="9" creationId="{5C12B50F-A230-4C42-A9A0-EFBFBA8AD174}"/>
          </ac:spMkLst>
        </pc:spChg>
        <pc:spChg chg="mod ord">
          <ac:chgData name="Berry, Melody" userId="31bd6066-c510-4faa-ad29-e552a3d0ff26" providerId="ADAL" clId="{1B1B3F5B-732C-472F-AAB2-690A3E42AF2E}" dt="2020-11-03T03:00:36.327" v="9688" actId="20577"/>
          <ac:spMkLst>
            <pc:docMk/>
            <pc:sldMk cId="4502075" sldId="1456"/>
            <ac:spMk id="11" creationId="{8B0B0062-3BE7-40A0-BC5B-5BCE57A5F975}"/>
          </ac:spMkLst>
        </pc:spChg>
        <pc:spChg chg="mod">
          <ac:chgData name="Berry, Melody" userId="31bd6066-c510-4faa-ad29-e552a3d0ff26" providerId="ADAL" clId="{1B1B3F5B-732C-472F-AAB2-690A3E42AF2E}" dt="2020-11-02T23:22:48.763" v="6965" actId="1076"/>
          <ac:spMkLst>
            <pc:docMk/>
            <pc:sldMk cId="4502075" sldId="1456"/>
            <ac:spMk id="14" creationId="{26BBA6D0-ADBF-4EE1-B40B-3F0876926CA5}"/>
          </ac:spMkLst>
        </pc:spChg>
        <pc:spChg chg="add mod">
          <ac:chgData name="Berry, Melody" userId="31bd6066-c510-4faa-ad29-e552a3d0ff26" providerId="ADAL" clId="{1B1B3F5B-732C-472F-AAB2-690A3E42AF2E}" dt="2020-11-02T23:23:24.799" v="6970" actId="1076"/>
          <ac:spMkLst>
            <pc:docMk/>
            <pc:sldMk cId="4502075" sldId="1456"/>
            <ac:spMk id="15" creationId="{B7D04EE1-CB1D-4D43-9B12-FE72E3CC1BAD}"/>
          </ac:spMkLst>
        </pc:spChg>
        <pc:spChg chg="mod">
          <ac:chgData name="Berry, Melody" userId="31bd6066-c510-4faa-ad29-e552a3d0ff26" providerId="ADAL" clId="{1B1B3F5B-732C-472F-AAB2-690A3E42AF2E}" dt="2020-11-02T23:22:48.763" v="6965" actId="1076"/>
          <ac:spMkLst>
            <pc:docMk/>
            <pc:sldMk cId="4502075" sldId="1456"/>
            <ac:spMk id="16" creationId="{5DBF5A72-AC91-4CE9-A176-BA5F0469D2C3}"/>
          </ac:spMkLst>
        </pc:spChg>
        <pc:spChg chg="add mod">
          <ac:chgData name="Berry, Melody" userId="31bd6066-c510-4faa-ad29-e552a3d0ff26" providerId="ADAL" clId="{1B1B3F5B-732C-472F-AAB2-690A3E42AF2E}" dt="2020-11-02T23:23:16.680" v="6969" actId="1076"/>
          <ac:spMkLst>
            <pc:docMk/>
            <pc:sldMk cId="4502075" sldId="1456"/>
            <ac:spMk id="18" creationId="{8A5606B2-3079-4A46-985D-036EF7B79157}"/>
          </ac:spMkLst>
        </pc:spChg>
        <pc:spChg chg="add mod">
          <ac:chgData name="Berry, Melody" userId="31bd6066-c510-4faa-ad29-e552a3d0ff26" providerId="ADAL" clId="{1B1B3F5B-732C-472F-AAB2-690A3E42AF2E}" dt="2020-11-03T23:06:10.140" v="10669" actId="20577"/>
          <ac:spMkLst>
            <pc:docMk/>
            <pc:sldMk cId="4502075" sldId="1456"/>
            <ac:spMk id="19" creationId="{9066F59C-2335-49B1-AEC5-70EB16DF1FA3}"/>
          </ac:spMkLst>
        </pc:spChg>
        <pc:spChg chg="add mod">
          <ac:chgData name="Berry, Melody" userId="31bd6066-c510-4faa-ad29-e552a3d0ff26" providerId="ADAL" clId="{1B1B3F5B-732C-472F-AAB2-690A3E42AF2E}" dt="2020-11-02T23:22:48.763" v="6965" actId="1076"/>
          <ac:spMkLst>
            <pc:docMk/>
            <pc:sldMk cId="4502075" sldId="1456"/>
            <ac:spMk id="20" creationId="{38708719-25A5-4545-917B-2D2A684E6266}"/>
          </ac:spMkLst>
        </pc:spChg>
        <pc:spChg chg="mod">
          <ac:chgData name="Berry, Melody" userId="31bd6066-c510-4faa-ad29-e552a3d0ff26" providerId="ADAL" clId="{1B1B3F5B-732C-472F-AAB2-690A3E42AF2E}" dt="2020-11-03T03:00:24.178" v="9686" actId="20577"/>
          <ac:spMkLst>
            <pc:docMk/>
            <pc:sldMk cId="4502075" sldId="1456"/>
            <ac:spMk id="21" creationId="{AC78880F-5D89-4DBF-93E6-C1E7151A47E5}"/>
          </ac:spMkLst>
        </pc:spChg>
        <pc:spChg chg="add mod">
          <ac:chgData name="Berry, Melody" userId="31bd6066-c510-4faa-ad29-e552a3d0ff26" providerId="ADAL" clId="{1B1B3F5B-732C-472F-AAB2-690A3E42AF2E}" dt="2020-11-02T23:22:48.763" v="6965" actId="1076"/>
          <ac:spMkLst>
            <pc:docMk/>
            <pc:sldMk cId="4502075" sldId="1456"/>
            <ac:spMk id="22" creationId="{AE724773-5404-4BC3-A7AC-F3ADD0E335A5}"/>
          </ac:spMkLst>
        </pc:spChg>
        <pc:spChg chg="mod">
          <ac:chgData name="Berry, Melody" userId="31bd6066-c510-4faa-ad29-e552a3d0ff26" providerId="ADAL" clId="{1B1B3F5B-732C-472F-AAB2-690A3E42AF2E}" dt="2020-11-03T03:00:40.038" v="9689" actId="20577"/>
          <ac:spMkLst>
            <pc:docMk/>
            <pc:sldMk cId="4502075" sldId="1456"/>
            <ac:spMk id="23" creationId="{3EC6A176-C3A6-4C3C-9816-FCE7C06CDE44}"/>
          </ac:spMkLst>
        </pc:spChg>
        <pc:spChg chg="add mod">
          <ac:chgData name="Berry, Melody" userId="31bd6066-c510-4faa-ad29-e552a3d0ff26" providerId="ADAL" clId="{1B1B3F5B-732C-472F-AAB2-690A3E42AF2E}" dt="2020-11-02T23:39:53.580" v="7164" actId="14100"/>
          <ac:spMkLst>
            <pc:docMk/>
            <pc:sldMk cId="4502075" sldId="1456"/>
            <ac:spMk id="26" creationId="{B82AA7F3-AE96-4C19-BAC5-6D4465EC1276}"/>
          </ac:spMkLst>
        </pc:spChg>
        <pc:spChg chg="add mod">
          <ac:chgData name="Berry, Melody" userId="31bd6066-c510-4faa-ad29-e552a3d0ff26" providerId="ADAL" clId="{1B1B3F5B-732C-472F-AAB2-690A3E42AF2E}" dt="2020-11-03T02:59:12.804" v="9597" actId="14100"/>
          <ac:spMkLst>
            <pc:docMk/>
            <pc:sldMk cId="4502075" sldId="1456"/>
            <ac:spMk id="27" creationId="{0686C2D6-05DC-49C8-8ED5-918868A8261A}"/>
          </ac:spMkLst>
        </pc:spChg>
        <pc:spChg chg="add mod">
          <ac:chgData name="Berry, Melody" userId="31bd6066-c510-4faa-ad29-e552a3d0ff26" providerId="ADAL" clId="{1B1B3F5B-732C-472F-AAB2-690A3E42AF2E}" dt="2020-11-03T03:00:20.432" v="9684" actId="1076"/>
          <ac:spMkLst>
            <pc:docMk/>
            <pc:sldMk cId="4502075" sldId="1456"/>
            <ac:spMk id="28" creationId="{D5CAB6D0-7285-4720-8300-62E71FC09A63}"/>
          </ac:spMkLst>
        </pc:spChg>
        <pc:picChg chg="mod modCrop">
          <ac:chgData name="Berry, Melody" userId="31bd6066-c510-4faa-ad29-e552a3d0ff26" providerId="ADAL" clId="{1B1B3F5B-732C-472F-AAB2-690A3E42AF2E}" dt="2020-11-02T23:22:48.763" v="6965" actId="1076"/>
          <ac:picMkLst>
            <pc:docMk/>
            <pc:sldMk cId="4502075" sldId="1456"/>
            <ac:picMk id="4" creationId="{EAA40D3F-17AD-412C-9E56-C4988B12A99B}"/>
          </ac:picMkLst>
        </pc:picChg>
        <pc:picChg chg="mod">
          <ac:chgData name="Berry, Melody" userId="31bd6066-c510-4faa-ad29-e552a3d0ff26" providerId="ADAL" clId="{1B1B3F5B-732C-472F-AAB2-690A3E42AF2E}" dt="2020-11-02T23:22:48.763" v="6965" actId="1076"/>
          <ac:picMkLst>
            <pc:docMk/>
            <pc:sldMk cId="4502075" sldId="1456"/>
            <ac:picMk id="12" creationId="{A0675338-C09E-4076-AC6C-AA8ED38C0A45}"/>
          </ac:picMkLst>
        </pc:picChg>
        <pc:cxnChg chg="mod">
          <ac:chgData name="Berry, Melody" userId="31bd6066-c510-4faa-ad29-e552a3d0ff26" providerId="ADAL" clId="{1B1B3F5B-732C-472F-AAB2-690A3E42AF2E}" dt="2020-11-02T23:22:48.763" v="6965" actId="1076"/>
          <ac:cxnSpMkLst>
            <pc:docMk/>
            <pc:sldMk cId="4502075" sldId="1456"/>
            <ac:cxnSpMk id="17" creationId="{6693F796-CC74-4FFA-8E05-FCAB38C1AD4C}"/>
          </ac:cxnSpMkLst>
        </pc:cxnChg>
        <pc:cxnChg chg="add mod">
          <ac:chgData name="Berry, Melody" userId="31bd6066-c510-4faa-ad29-e552a3d0ff26" providerId="ADAL" clId="{1B1B3F5B-732C-472F-AAB2-690A3E42AF2E}" dt="2020-11-02T23:23:24.799" v="6970" actId="1076"/>
          <ac:cxnSpMkLst>
            <pc:docMk/>
            <pc:sldMk cId="4502075" sldId="1456"/>
            <ac:cxnSpMk id="24" creationId="{42301266-7636-4E2D-B28F-32C352F9C31A}"/>
          </ac:cxnSpMkLst>
        </pc:cxnChg>
      </pc:sldChg>
      <pc:sldChg chg="addSp delSp modSp add delAnim modAnim">
        <pc:chgData name="Berry, Melody" userId="31bd6066-c510-4faa-ad29-e552a3d0ff26" providerId="ADAL" clId="{1B1B3F5B-732C-472F-AAB2-690A3E42AF2E}" dt="2020-11-03T23:06:29.235" v="10670" actId="11"/>
        <pc:sldMkLst>
          <pc:docMk/>
          <pc:sldMk cId="3282133955" sldId="1457"/>
        </pc:sldMkLst>
        <pc:spChg chg="del mod">
          <ac:chgData name="Berry, Melody" userId="31bd6066-c510-4faa-ad29-e552a3d0ff26" providerId="ADAL" clId="{1B1B3F5B-732C-472F-AAB2-690A3E42AF2E}" dt="2020-11-02T23:45:51.963" v="7199" actId="478"/>
          <ac:spMkLst>
            <pc:docMk/>
            <pc:sldMk cId="3282133955" sldId="1457"/>
            <ac:spMk id="9" creationId="{5C12B50F-A230-4C42-A9A0-EFBFBA8AD174}"/>
          </ac:spMkLst>
        </pc:spChg>
        <pc:spChg chg="mod ord">
          <ac:chgData name="Berry, Melody" userId="31bd6066-c510-4faa-ad29-e552a3d0ff26" providerId="ADAL" clId="{1B1B3F5B-732C-472F-AAB2-690A3E42AF2E}" dt="2020-11-02T23:35:00.972" v="7153" actId="20577"/>
          <ac:spMkLst>
            <pc:docMk/>
            <pc:sldMk cId="3282133955" sldId="1457"/>
            <ac:spMk id="11" creationId="{8B0B0062-3BE7-40A0-BC5B-5BCE57A5F975}"/>
          </ac:spMkLst>
        </pc:spChg>
        <pc:spChg chg="ord">
          <ac:chgData name="Berry, Melody" userId="31bd6066-c510-4faa-ad29-e552a3d0ff26" providerId="ADAL" clId="{1B1B3F5B-732C-472F-AAB2-690A3E42AF2E}" dt="2020-11-02T23:32:37.410" v="7050" actId="166"/>
          <ac:spMkLst>
            <pc:docMk/>
            <pc:sldMk cId="3282133955" sldId="1457"/>
            <ac:spMk id="14" creationId="{26BBA6D0-ADBF-4EE1-B40B-3F0876926CA5}"/>
          </ac:spMkLst>
        </pc:spChg>
        <pc:spChg chg="del">
          <ac:chgData name="Berry, Melody" userId="31bd6066-c510-4faa-ad29-e552a3d0ff26" providerId="ADAL" clId="{1B1B3F5B-732C-472F-AAB2-690A3E42AF2E}" dt="2020-11-02T23:22:07.656" v="6962" actId="478"/>
          <ac:spMkLst>
            <pc:docMk/>
            <pc:sldMk cId="3282133955" sldId="1457"/>
            <ac:spMk id="15" creationId="{B7D04EE1-CB1D-4D43-9B12-FE72E3CC1BAD}"/>
          </ac:spMkLst>
        </pc:spChg>
        <pc:spChg chg="ord">
          <ac:chgData name="Berry, Melody" userId="31bd6066-c510-4faa-ad29-e552a3d0ff26" providerId="ADAL" clId="{1B1B3F5B-732C-472F-AAB2-690A3E42AF2E}" dt="2020-11-02T23:32:37.410" v="7050" actId="166"/>
          <ac:spMkLst>
            <pc:docMk/>
            <pc:sldMk cId="3282133955" sldId="1457"/>
            <ac:spMk id="16" creationId="{5DBF5A72-AC91-4CE9-A176-BA5F0469D2C3}"/>
          </ac:spMkLst>
        </pc:spChg>
        <pc:spChg chg="mod">
          <ac:chgData name="Berry, Melody" userId="31bd6066-c510-4faa-ad29-e552a3d0ff26" providerId="ADAL" clId="{1B1B3F5B-732C-472F-AAB2-690A3E42AF2E}" dt="2020-11-02T23:46:09.147" v="7204" actId="1076"/>
          <ac:spMkLst>
            <pc:docMk/>
            <pc:sldMk cId="3282133955" sldId="1457"/>
            <ac:spMk id="18" creationId="{8A5606B2-3079-4A46-985D-036EF7B79157}"/>
          </ac:spMkLst>
        </pc:spChg>
        <pc:spChg chg="mod">
          <ac:chgData name="Berry, Melody" userId="31bd6066-c510-4faa-ad29-e552a3d0ff26" providerId="ADAL" clId="{1B1B3F5B-732C-472F-AAB2-690A3E42AF2E}" dt="2020-11-03T23:06:29.235" v="10670" actId="11"/>
          <ac:spMkLst>
            <pc:docMk/>
            <pc:sldMk cId="3282133955" sldId="1457"/>
            <ac:spMk id="19" creationId="{9066F59C-2335-49B1-AEC5-70EB16DF1FA3}"/>
          </ac:spMkLst>
        </pc:spChg>
        <pc:spChg chg="mod ord">
          <ac:chgData name="Berry, Melody" userId="31bd6066-c510-4faa-ad29-e552a3d0ff26" providerId="ADAL" clId="{1B1B3F5B-732C-472F-AAB2-690A3E42AF2E}" dt="2020-11-02T23:33:16.061" v="7056" actId="14100"/>
          <ac:spMkLst>
            <pc:docMk/>
            <pc:sldMk cId="3282133955" sldId="1457"/>
            <ac:spMk id="20" creationId="{38708719-25A5-4545-917B-2D2A684E6266}"/>
          </ac:spMkLst>
        </pc:spChg>
        <pc:spChg chg="mod ord">
          <ac:chgData name="Berry, Melody" userId="31bd6066-c510-4faa-ad29-e552a3d0ff26" providerId="ADAL" clId="{1B1B3F5B-732C-472F-AAB2-690A3E42AF2E}" dt="2020-11-02T23:34:56.971" v="7151" actId="20577"/>
          <ac:spMkLst>
            <pc:docMk/>
            <pc:sldMk cId="3282133955" sldId="1457"/>
            <ac:spMk id="21" creationId="{AC78880F-5D89-4DBF-93E6-C1E7151A47E5}"/>
          </ac:spMkLst>
        </pc:spChg>
        <pc:spChg chg="del">
          <ac:chgData name="Berry, Melody" userId="31bd6066-c510-4faa-ad29-e552a3d0ff26" providerId="ADAL" clId="{1B1B3F5B-732C-472F-AAB2-690A3E42AF2E}" dt="2020-11-02T23:45:29.755" v="7195" actId="478"/>
          <ac:spMkLst>
            <pc:docMk/>
            <pc:sldMk cId="3282133955" sldId="1457"/>
            <ac:spMk id="22" creationId="{AE724773-5404-4BC3-A7AC-F3ADD0E335A5}"/>
          </ac:spMkLst>
        </pc:spChg>
        <pc:spChg chg="del mod">
          <ac:chgData name="Berry, Melody" userId="31bd6066-c510-4faa-ad29-e552a3d0ff26" providerId="ADAL" clId="{1B1B3F5B-732C-472F-AAB2-690A3E42AF2E}" dt="2020-11-02T23:45:53.641" v="7200" actId="478"/>
          <ac:spMkLst>
            <pc:docMk/>
            <pc:sldMk cId="3282133955" sldId="1457"/>
            <ac:spMk id="23" creationId="{3EC6A176-C3A6-4C3C-9816-FCE7C06CDE44}"/>
          </ac:spMkLst>
        </pc:spChg>
        <pc:spChg chg="add del mod">
          <ac:chgData name="Berry, Melody" userId="31bd6066-c510-4faa-ad29-e552a3d0ff26" providerId="ADAL" clId="{1B1B3F5B-732C-472F-AAB2-690A3E42AF2E}" dt="2020-11-02T23:45:48.657" v="7198" actId="478"/>
          <ac:spMkLst>
            <pc:docMk/>
            <pc:sldMk cId="3282133955" sldId="1457"/>
            <ac:spMk id="26" creationId="{661152DD-E5A4-489E-BE1A-6C1304362AA3}"/>
          </ac:spMkLst>
        </pc:spChg>
        <pc:spChg chg="add del mod">
          <ac:chgData name="Berry, Melody" userId="31bd6066-c510-4faa-ad29-e552a3d0ff26" providerId="ADAL" clId="{1B1B3F5B-732C-472F-AAB2-690A3E42AF2E}" dt="2020-11-02T23:45:46.270" v="7197" actId="478"/>
          <ac:spMkLst>
            <pc:docMk/>
            <pc:sldMk cId="3282133955" sldId="1457"/>
            <ac:spMk id="27" creationId="{891365B4-EE67-4B7D-804A-5134CC35577B}"/>
          </ac:spMkLst>
        </pc:spChg>
        <pc:spChg chg="add del mod">
          <ac:chgData name="Berry, Melody" userId="31bd6066-c510-4faa-ad29-e552a3d0ff26" providerId="ADAL" clId="{1B1B3F5B-732C-472F-AAB2-690A3E42AF2E}" dt="2020-11-02T23:45:44.272" v="7196" actId="478"/>
          <ac:spMkLst>
            <pc:docMk/>
            <pc:sldMk cId="3282133955" sldId="1457"/>
            <ac:spMk id="28" creationId="{89B3ED12-6CCA-42AD-8110-58E65E73C612}"/>
          </ac:spMkLst>
        </pc:spChg>
        <pc:picChg chg="del">
          <ac:chgData name="Berry, Melody" userId="31bd6066-c510-4faa-ad29-e552a3d0ff26" providerId="ADAL" clId="{1B1B3F5B-732C-472F-AAB2-690A3E42AF2E}" dt="2020-11-02T23:41:18.247" v="7168" actId="478"/>
          <ac:picMkLst>
            <pc:docMk/>
            <pc:sldMk cId="3282133955" sldId="1457"/>
            <ac:picMk id="4" creationId="{EAA40D3F-17AD-412C-9E56-C4988B12A99B}"/>
          </ac:picMkLst>
        </pc:picChg>
        <pc:picChg chg="del">
          <ac:chgData name="Berry, Melody" userId="31bd6066-c510-4faa-ad29-e552a3d0ff26" providerId="ADAL" clId="{1B1B3F5B-732C-472F-AAB2-690A3E42AF2E}" dt="2020-11-02T23:22:03.289" v="6961" actId="478"/>
          <ac:picMkLst>
            <pc:docMk/>
            <pc:sldMk cId="3282133955" sldId="1457"/>
            <ac:picMk id="12" creationId="{A0675338-C09E-4076-AC6C-AA8ED38C0A45}"/>
          </ac:picMkLst>
        </pc:picChg>
        <pc:picChg chg="add mod ord">
          <ac:chgData name="Berry, Melody" userId="31bd6066-c510-4faa-ad29-e552a3d0ff26" providerId="ADAL" clId="{1B1B3F5B-732C-472F-AAB2-690A3E42AF2E}" dt="2020-11-02T23:32:58.086" v="7052" actId="1076"/>
          <ac:picMkLst>
            <pc:docMk/>
            <pc:sldMk cId="3282133955" sldId="1457"/>
            <ac:picMk id="25" creationId="{CE19C9F1-EA2C-48AF-B5D4-995663896F50}"/>
          </ac:picMkLst>
        </pc:picChg>
        <pc:picChg chg="add del mod ord modCrop">
          <ac:chgData name="Berry, Melody" userId="31bd6066-c510-4faa-ad29-e552a3d0ff26" providerId="ADAL" clId="{1B1B3F5B-732C-472F-AAB2-690A3E42AF2E}" dt="2020-11-02T23:44:33.671" v="7187" actId="478"/>
          <ac:picMkLst>
            <pc:docMk/>
            <pc:sldMk cId="3282133955" sldId="1457"/>
            <ac:picMk id="29" creationId="{721FF355-9857-4A94-9F08-273F05C0ED56}"/>
          </ac:picMkLst>
        </pc:picChg>
        <pc:picChg chg="add mod ord modCrop">
          <ac:chgData name="Berry, Melody" userId="31bd6066-c510-4faa-ad29-e552a3d0ff26" providerId="ADAL" clId="{1B1B3F5B-732C-472F-AAB2-690A3E42AF2E}" dt="2020-11-02T23:45:24.905" v="7194" actId="1076"/>
          <ac:picMkLst>
            <pc:docMk/>
            <pc:sldMk cId="3282133955" sldId="1457"/>
            <ac:picMk id="30" creationId="{B81D4045-5FC0-4B83-BBBB-0AFFB1C8BA1B}"/>
          </ac:picMkLst>
        </pc:picChg>
        <pc:cxnChg chg="ord">
          <ac:chgData name="Berry, Melody" userId="31bd6066-c510-4faa-ad29-e552a3d0ff26" providerId="ADAL" clId="{1B1B3F5B-732C-472F-AAB2-690A3E42AF2E}" dt="2020-11-02T23:32:37.410" v="7050" actId="166"/>
          <ac:cxnSpMkLst>
            <pc:docMk/>
            <pc:sldMk cId="3282133955" sldId="1457"/>
            <ac:cxnSpMk id="17" creationId="{6693F796-CC74-4FFA-8E05-FCAB38C1AD4C}"/>
          </ac:cxnSpMkLst>
        </pc:cxnChg>
        <pc:cxnChg chg="del mod">
          <ac:chgData name="Berry, Melody" userId="31bd6066-c510-4faa-ad29-e552a3d0ff26" providerId="ADAL" clId="{1B1B3F5B-732C-472F-AAB2-690A3E42AF2E}" dt="2020-11-02T23:22:09.299" v="6963" actId="478"/>
          <ac:cxnSpMkLst>
            <pc:docMk/>
            <pc:sldMk cId="3282133955" sldId="1457"/>
            <ac:cxnSpMk id="24" creationId="{42301266-7636-4E2D-B28F-32C352F9C31A}"/>
          </ac:cxnSpMkLst>
        </pc:cxnChg>
      </pc:sldChg>
      <pc:sldChg chg="addSp delSp modSp add modAnim">
        <pc:chgData name="Berry, Melody" userId="31bd6066-c510-4faa-ad29-e552a3d0ff26" providerId="ADAL" clId="{1B1B3F5B-732C-472F-AAB2-690A3E42AF2E}" dt="2020-11-03T17:06:17.482" v="10410" actId="113"/>
        <pc:sldMkLst>
          <pc:docMk/>
          <pc:sldMk cId="4268170033" sldId="1458"/>
        </pc:sldMkLst>
        <pc:spChg chg="del">
          <ac:chgData name="Berry, Melody" userId="31bd6066-c510-4faa-ad29-e552a3d0ff26" providerId="ADAL" clId="{1B1B3F5B-732C-472F-AAB2-690A3E42AF2E}" dt="2020-11-03T00:04:21.621" v="7222" actId="478"/>
          <ac:spMkLst>
            <pc:docMk/>
            <pc:sldMk cId="4268170033" sldId="1458"/>
            <ac:spMk id="2" creationId="{7C3A7FF1-D053-4FAF-993E-3B42999AA821}"/>
          </ac:spMkLst>
        </pc:spChg>
        <pc:spChg chg="mod">
          <ac:chgData name="Berry, Melody" userId="31bd6066-c510-4faa-ad29-e552a3d0ff26" providerId="ADAL" clId="{1B1B3F5B-732C-472F-AAB2-690A3E42AF2E}" dt="2020-11-03T17:06:17.482" v="10410" actId="113"/>
          <ac:spMkLst>
            <pc:docMk/>
            <pc:sldMk cId="4268170033" sldId="1458"/>
            <ac:spMk id="3" creationId="{EA76DA86-B58C-4584-8B07-F11FD88C7791}"/>
          </ac:spMkLst>
        </pc:spChg>
        <pc:spChg chg="add mod">
          <ac:chgData name="Berry, Melody" userId="31bd6066-c510-4faa-ad29-e552a3d0ff26" providerId="ADAL" clId="{1B1B3F5B-732C-472F-AAB2-690A3E42AF2E}" dt="2020-11-03T02:36:55.518" v="9016" actId="20577"/>
          <ac:spMkLst>
            <pc:docMk/>
            <pc:sldMk cId="4268170033" sldId="1458"/>
            <ac:spMk id="5" creationId="{952188CC-E001-4DA4-8422-6252EC4B6436}"/>
          </ac:spMkLst>
        </pc:spChg>
        <pc:spChg chg="add mod">
          <ac:chgData name="Berry, Melody" userId="31bd6066-c510-4faa-ad29-e552a3d0ff26" providerId="ADAL" clId="{1B1B3F5B-732C-472F-AAB2-690A3E42AF2E}" dt="2020-11-03T00:09:26.750" v="7539" actId="1582"/>
          <ac:spMkLst>
            <pc:docMk/>
            <pc:sldMk cId="4268170033" sldId="1458"/>
            <ac:spMk id="6" creationId="{ADFCF15F-E479-4E1A-BD89-0A59759CCE5A}"/>
          </ac:spMkLst>
        </pc:spChg>
        <pc:spChg chg="add mod">
          <ac:chgData name="Berry, Melody" userId="31bd6066-c510-4faa-ad29-e552a3d0ff26" providerId="ADAL" clId="{1B1B3F5B-732C-472F-AAB2-690A3E42AF2E}" dt="2020-11-03T01:17:57.779" v="8962" actId="14100"/>
          <ac:spMkLst>
            <pc:docMk/>
            <pc:sldMk cId="4268170033" sldId="1458"/>
            <ac:spMk id="7" creationId="{1F6CF033-E695-4F2B-BA3A-D1CB7BBD4017}"/>
          </ac:spMkLst>
        </pc:spChg>
        <pc:spChg chg="add del mod">
          <ac:chgData name="Berry, Melody" userId="31bd6066-c510-4faa-ad29-e552a3d0ff26" providerId="ADAL" clId="{1B1B3F5B-732C-472F-AAB2-690A3E42AF2E}" dt="2020-11-03T02:43:31.656" v="9265" actId="478"/>
          <ac:spMkLst>
            <pc:docMk/>
            <pc:sldMk cId="4268170033" sldId="1458"/>
            <ac:spMk id="9" creationId="{C84BD264-E09B-4117-AE3B-1BD5187D9CD6}"/>
          </ac:spMkLst>
        </pc:spChg>
        <pc:spChg chg="add mod">
          <ac:chgData name="Berry, Melody" userId="31bd6066-c510-4faa-ad29-e552a3d0ff26" providerId="ADAL" clId="{1B1B3F5B-732C-472F-AAB2-690A3E42AF2E}" dt="2020-11-03T01:17:36.520" v="8958" actId="1076"/>
          <ac:spMkLst>
            <pc:docMk/>
            <pc:sldMk cId="4268170033" sldId="1458"/>
            <ac:spMk id="10" creationId="{BBAE4AF1-F627-4397-8431-8416A58A4CDE}"/>
          </ac:spMkLst>
        </pc:spChg>
        <pc:picChg chg="add mod">
          <ac:chgData name="Berry, Melody" userId="31bd6066-c510-4faa-ad29-e552a3d0ff26" providerId="ADAL" clId="{1B1B3F5B-732C-472F-AAB2-690A3E42AF2E}" dt="2020-11-03T01:19:04.883" v="8969" actId="1076"/>
          <ac:picMkLst>
            <pc:docMk/>
            <pc:sldMk cId="4268170033" sldId="1458"/>
            <ac:picMk id="4" creationId="{0BEA7A33-E571-46D4-A598-A4D9147FACCC}"/>
          </ac:picMkLst>
        </pc:picChg>
        <pc:cxnChg chg="add del mod">
          <ac:chgData name="Berry, Melody" userId="31bd6066-c510-4faa-ad29-e552a3d0ff26" providerId="ADAL" clId="{1B1B3F5B-732C-472F-AAB2-690A3E42AF2E}" dt="2020-11-03T01:18:52.248" v="8967" actId="478"/>
          <ac:cxnSpMkLst>
            <pc:docMk/>
            <pc:sldMk cId="4268170033" sldId="1458"/>
            <ac:cxnSpMk id="8" creationId="{08BCA5FB-EB44-4C18-8649-66FB01898900}"/>
          </ac:cxnSpMkLst>
        </pc:cxnChg>
      </pc:sldChg>
      <pc:sldChg chg="addSp modSp modAnim modNotesTx">
        <pc:chgData name="Berry, Melody" userId="31bd6066-c510-4faa-ad29-e552a3d0ff26" providerId="ADAL" clId="{1B1B3F5B-732C-472F-AAB2-690A3E42AF2E}" dt="2020-11-03T02:50:21.506" v="9418" actId="1076"/>
        <pc:sldMkLst>
          <pc:docMk/>
          <pc:sldMk cId="3634971472" sldId="1459"/>
        </pc:sldMkLst>
        <pc:spChg chg="add mod">
          <ac:chgData name="Berry, Melody" userId="31bd6066-c510-4faa-ad29-e552a3d0ff26" providerId="ADAL" clId="{1B1B3F5B-732C-472F-AAB2-690A3E42AF2E}" dt="2020-11-03T02:48:15.697" v="9281" actId="14100"/>
          <ac:spMkLst>
            <pc:docMk/>
            <pc:sldMk cId="3634971472" sldId="1459"/>
            <ac:spMk id="6" creationId="{FE64D53C-5BD4-4C10-81E9-1B3C78C00322}"/>
          </ac:spMkLst>
        </pc:spChg>
        <pc:spChg chg="add mod">
          <ac:chgData name="Berry, Melody" userId="31bd6066-c510-4faa-ad29-e552a3d0ff26" providerId="ADAL" clId="{1B1B3F5B-732C-472F-AAB2-690A3E42AF2E}" dt="2020-11-03T02:48:54.039" v="9321" actId="1076"/>
          <ac:spMkLst>
            <pc:docMk/>
            <pc:sldMk cId="3634971472" sldId="1459"/>
            <ac:spMk id="7" creationId="{74F02C03-8992-4F86-A3A5-B29087A24FD0}"/>
          </ac:spMkLst>
        </pc:spChg>
        <pc:spChg chg="add mod">
          <ac:chgData name="Berry, Melody" userId="31bd6066-c510-4faa-ad29-e552a3d0ff26" providerId="ADAL" clId="{1B1B3F5B-732C-472F-AAB2-690A3E42AF2E}" dt="2020-11-03T02:49:35.535" v="9330" actId="14100"/>
          <ac:spMkLst>
            <pc:docMk/>
            <pc:sldMk cId="3634971472" sldId="1459"/>
            <ac:spMk id="8" creationId="{1F835DB1-73AC-4A6F-BFBE-EA69CE3B0195}"/>
          </ac:spMkLst>
        </pc:spChg>
        <pc:spChg chg="add mod">
          <ac:chgData name="Berry, Melody" userId="31bd6066-c510-4faa-ad29-e552a3d0ff26" providerId="ADAL" clId="{1B1B3F5B-732C-472F-AAB2-690A3E42AF2E}" dt="2020-11-03T02:49:11.204" v="9325" actId="20577"/>
          <ac:spMkLst>
            <pc:docMk/>
            <pc:sldMk cId="3634971472" sldId="1459"/>
            <ac:spMk id="9" creationId="{DC3EA219-2EB9-4961-AE4B-5B1617E93DFA}"/>
          </ac:spMkLst>
        </pc:spChg>
        <pc:spChg chg="mod">
          <ac:chgData name="Berry, Melody" userId="31bd6066-c510-4faa-ad29-e552a3d0ff26" providerId="ADAL" clId="{1B1B3F5B-732C-472F-AAB2-690A3E42AF2E}" dt="2020-11-03T00:04:05.938" v="7221" actId="20577"/>
          <ac:spMkLst>
            <pc:docMk/>
            <pc:sldMk cId="3634971472" sldId="1459"/>
            <ac:spMk id="12" creationId="{2CADA2DB-AF41-41C3-97EC-80FD88C62443}"/>
          </ac:spMkLst>
        </pc:spChg>
        <pc:spChg chg="mod">
          <ac:chgData name="Berry, Melody" userId="31bd6066-c510-4faa-ad29-e552a3d0ff26" providerId="ADAL" clId="{1B1B3F5B-732C-472F-AAB2-690A3E42AF2E}" dt="2020-11-03T02:50:21.506" v="9418" actId="1076"/>
          <ac:spMkLst>
            <pc:docMk/>
            <pc:sldMk cId="3634971472" sldId="1459"/>
            <ac:spMk id="13" creationId="{658FEF7E-3FD8-4D6C-89C3-82D7310C58D1}"/>
          </ac:spMkLst>
        </pc:spChg>
        <pc:picChg chg="add mod">
          <ac:chgData name="Berry, Melody" userId="31bd6066-c510-4faa-ad29-e552a3d0ff26" providerId="ADAL" clId="{1B1B3F5B-732C-472F-AAB2-690A3E42AF2E}" dt="2020-11-03T02:47:28.135" v="9276" actId="1076"/>
          <ac:picMkLst>
            <pc:docMk/>
            <pc:sldMk cId="3634971472" sldId="1459"/>
            <ac:picMk id="5" creationId="{8AEA5FC6-5C01-4634-95B5-180BBD1F7DC4}"/>
          </ac:picMkLst>
        </pc:picChg>
        <pc:picChg chg="mod modCrop">
          <ac:chgData name="Berry, Melody" userId="31bd6066-c510-4faa-ad29-e552a3d0ff26" providerId="ADAL" clId="{1B1B3F5B-732C-472F-AAB2-690A3E42AF2E}" dt="2020-11-03T02:47:20.894" v="9274" actId="732"/>
          <ac:picMkLst>
            <pc:docMk/>
            <pc:sldMk cId="3634971472" sldId="1459"/>
            <ac:picMk id="22" creationId="{B73C816E-E875-44D4-9F69-341C63D8DBA2}"/>
          </ac:picMkLst>
        </pc:picChg>
      </pc:sldChg>
      <pc:sldChg chg="addSp modSp add">
        <pc:chgData name="Berry, Melody" userId="31bd6066-c510-4faa-ad29-e552a3d0ff26" providerId="ADAL" clId="{1B1B3F5B-732C-472F-AAB2-690A3E42AF2E}" dt="2020-11-03T03:03:07.408" v="9749" actId="20577"/>
        <pc:sldMkLst>
          <pc:docMk/>
          <pc:sldMk cId="3575958961" sldId="1460"/>
        </pc:sldMkLst>
        <pc:spChg chg="mod">
          <ac:chgData name="Berry, Melody" userId="31bd6066-c510-4faa-ad29-e552a3d0ff26" providerId="ADAL" clId="{1B1B3F5B-732C-472F-AAB2-690A3E42AF2E}" dt="2020-11-03T00:33:15.887" v="8123" actId="14100"/>
          <ac:spMkLst>
            <pc:docMk/>
            <pc:sldMk cId="3575958961" sldId="1460"/>
            <ac:spMk id="2" creationId="{2F4150C8-17BC-4037-A1B6-1000FF3595B1}"/>
          </ac:spMkLst>
        </pc:spChg>
        <pc:spChg chg="mod">
          <ac:chgData name="Berry, Melody" userId="31bd6066-c510-4faa-ad29-e552a3d0ff26" providerId="ADAL" clId="{1B1B3F5B-732C-472F-AAB2-690A3E42AF2E}" dt="2020-11-03T03:03:07.408" v="9749" actId="20577"/>
          <ac:spMkLst>
            <pc:docMk/>
            <pc:sldMk cId="3575958961" sldId="1460"/>
            <ac:spMk id="3" creationId="{D718F6B6-4025-4474-8F22-9760E7AD508B}"/>
          </ac:spMkLst>
        </pc:spChg>
        <pc:spChg chg="add mod ord">
          <ac:chgData name="Berry, Melody" userId="31bd6066-c510-4faa-ad29-e552a3d0ff26" providerId="ADAL" clId="{1B1B3F5B-732C-472F-AAB2-690A3E42AF2E}" dt="2020-11-03T00:31:45.606" v="8062" actId="14100"/>
          <ac:spMkLst>
            <pc:docMk/>
            <pc:sldMk cId="3575958961" sldId="1460"/>
            <ac:spMk id="5" creationId="{5ED9D9B9-FC19-4486-9DD3-DFC271BD5E25}"/>
          </ac:spMkLst>
        </pc:spChg>
        <pc:spChg chg="add mod ord">
          <ac:chgData name="Berry, Melody" userId="31bd6066-c510-4faa-ad29-e552a3d0ff26" providerId="ADAL" clId="{1B1B3F5B-732C-472F-AAB2-690A3E42AF2E}" dt="2020-11-03T00:33:51.920" v="8128" actId="14100"/>
          <ac:spMkLst>
            <pc:docMk/>
            <pc:sldMk cId="3575958961" sldId="1460"/>
            <ac:spMk id="6" creationId="{B86985F4-8774-41BC-B625-82AA3EB56659}"/>
          </ac:spMkLst>
        </pc:spChg>
        <pc:spChg chg="add mod">
          <ac:chgData name="Berry, Melody" userId="31bd6066-c510-4faa-ad29-e552a3d0ff26" providerId="ADAL" clId="{1B1B3F5B-732C-472F-AAB2-690A3E42AF2E}" dt="2020-11-03T00:30:45.582" v="8054" actId="1076"/>
          <ac:spMkLst>
            <pc:docMk/>
            <pc:sldMk cId="3575958961" sldId="1460"/>
            <ac:spMk id="7" creationId="{1456993B-572F-4713-957B-C2516BC2EA99}"/>
          </ac:spMkLst>
        </pc:spChg>
        <pc:spChg chg="add mod">
          <ac:chgData name="Berry, Melody" userId="31bd6066-c510-4faa-ad29-e552a3d0ff26" providerId="ADAL" clId="{1B1B3F5B-732C-472F-AAB2-690A3E42AF2E}" dt="2020-11-03T00:30:45.582" v="8054" actId="1076"/>
          <ac:spMkLst>
            <pc:docMk/>
            <pc:sldMk cId="3575958961" sldId="1460"/>
            <ac:spMk id="8" creationId="{BF633E6E-37BE-476E-AED5-7D9B403C3710}"/>
          </ac:spMkLst>
        </pc:spChg>
        <pc:spChg chg="add mod">
          <ac:chgData name="Berry, Melody" userId="31bd6066-c510-4faa-ad29-e552a3d0ff26" providerId="ADAL" clId="{1B1B3F5B-732C-472F-AAB2-690A3E42AF2E}" dt="2020-11-03T00:30:45.582" v="8054" actId="1076"/>
          <ac:spMkLst>
            <pc:docMk/>
            <pc:sldMk cId="3575958961" sldId="1460"/>
            <ac:spMk id="9" creationId="{5EDC7211-FB4F-4C98-9805-B9411D787DF1}"/>
          </ac:spMkLst>
        </pc:spChg>
        <pc:spChg chg="add mod ord">
          <ac:chgData name="Berry, Melody" userId="31bd6066-c510-4faa-ad29-e552a3d0ff26" providerId="ADAL" clId="{1B1B3F5B-732C-472F-AAB2-690A3E42AF2E}" dt="2020-11-03T00:34:08.169" v="8131" actId="20577"/>
          <ac:spMkLst>
            <pc:docMk/>
            <pc:sldMk cId="3575958961" sldId="1460"/>
            <ac:spMk id="10" creationId="{B498CABE-C4C0-4D89-B42E-20E0AE32A092}"/>
          </ac:spMkLst>
        </pc:spChg>
        <pc:spChg chg="add mod">
          <ac:chgData name="Berry, Melody" userId="31bd6066-c510-4faa-ad29-e552a3d0ff26" providerId="ADAL" clId="{1B1B3F5B-732C-472F-AAB2-690A3E42AF2E}" dt="2020-11-03T00:33:57.199" v="8129" actId="1076"/>
          <ac:spMkLst>
            <pc:docMk/>
            <pc:sldMk cId="3575958961" sldId="1460"/>
            <ac:spMk id="12" creationId="{992B28D9-E4F5-401C-BB43-17A90E6CB0DA}"/>
          </ac:spMkLst>
        </pc:spChg>
        <pc:picChg chg="add mod modCrop">
          <ac:chgData name="Berry, Melody" userId="31bd6066-c510-4faa-ad29-e552a3d0ff26" providerId="ADAL" clId="{1B1B3F5B-732C-472F-AAB2-690A3E42AF2E}" dt="2020-11-03T00:30:45.582" v="8054" actId="1076"/>
          <ac:picMkLst>
            <pc:docMk/>
            <pc:sldMk cId="3575958961" sldId="1460"/>
            <ac:picMk id="4" creationId="{D06DD92B-7A55-4BE0-87DD-4FF1F3B8831C}"/>
          </ac:picMkLst>
        </pc:picChg>
        <pc:picChg chg="add mod">
          <ac:chgData name="Berry, Melody" userId="31bd6066-c510-4faa-ad29-e552a3d0ff26" providerId="ADAL" clId="{1B1B3F5B-732C-472F-AAB2-690A3E42AF2E}" dt="2020-11-03T00:31:34.259" v="8060" actId="1076"/>
          <ac:picMkLst>
            <pc:docMk/>
            <pc:sldMk cId="3575958961" sldId="1460"/>
            <ac:picMk id="11" creationId="{448A58EE-40CA-434C-A2A7-E7B98F2E9048}"/>
          </ac:picMkLst>
        </pc:picChg>
      </pc:sldChg>
      <pc:sldChg chg="addSp delSp modSp add">
        <pc:chgData name="Berry, Melody" userId="31bd6066-c510-4faa-ad29-e552a3d0ff26" providerId="ADAL" clId="{1B1B3F5B-732C-472F-AAB2-690A3E42AF2E}" dt="2020-11-03T00:45:14.633" v="8454" actId="113"/>
        <pc:sldMkLst>
          <pc:docMk/>
          <pc:sldMk cId="1060304094" sldId="1461"/>
        </pc:sldMkLst>
        <pc:spChg chg="mod">
          <ac:chgData name="Berry, Melody" userId="31bd6066-c510-4faa-ad29-e552a3d0ff26" providerId="ADAL" clId="{1B1B3F5B-732C-472F-AAB2-690A3E42AF2E}" dt="2020-11-03T00:36:55.525" v="8155" actId="1076"/>
          <ac:spMkLst>
            <pc:docMk/>
            <pc:sldMk cId="1060304094" sldId="1461"/>
            <ac:spMk id="2" creationId="{2F4150C8-17BC-4037-A1B6-1000FF3595B1}"/>
          </ac:spMkLst>
        </pc:spChg>
        <pc:spChg chg="mod">
          <ac:chgData name="Berry, Melody" userId="31bd6066-c510-4faa-ad29-e552a3d0ff26" providerId="ADAL" clId="{1B1B3F5B-732C-472F-AAB2-690A3E42AF2E}" dt="2020-11-03T00:45:14.633" v="8454" actId="113"/>
          <ac:spMkLst>
            <pc:docMk/>
            <pc:sldMk cId="1060304094" sldId="1461"/>
            <ac:spMk id="3" creationId="{D718F6B6-4025-4474-8F22-9760E7AD508B}"/>
          </ac:spMkLst>
        </pc:spChg>
        <pc:spChg chg="del">
          <ac:chgData name="Berry, Melody" userId="31bd6066-c510-4faa-ad29-e552a3d0ff26" providerId="ADAL" clId="{1B1B3F5B-732C-472F-AAB2-690A3E42AF2E}" dt="2020-11-03T00:35:57.750" v="8141" actId="478"/>
          <ac:spMkLst>
            <pc:docMk/>
            <pc:sldMk cId="1060304094" sldId="1461"/>
            <ac:spMk id="5" creationId="{5ED9D9B9-FC19-4486-9DD3-DFC271BD5E25}"/>
          </ac:spMkLst>
        </pc:spChg>
        <pc:spChg chg="del">
          <ac:chgData name="Berry, Melody" userId="31bd6066-c510-4faa-ad29-e552a3d0ff26" providerId="ADAL" clId="{1B1B3F5B-732C-472F-AAB2-690A3E42AF2E}" dt="2020-11-03T00:34:51.953" v="8140" actId="478"/>
          <ac:spMkLst>
            <pc:docMk/>
            <pc:sldMk cId="1060304094" sldId="1461"/>
            <ac:spMk id="6" creationId="{B86985F4-8774-41BC-B625-82AA3EB56659}"/>
          </ac:spMkLst>
        </pc:spChg>
        <pc:spChg chg="del">
          <ac:chgData name="Berry, Melody" userId="31bd6066-c510-4faa-ad29-e552a3d0ff26" providerId="ADAL" clId="{1B1B3F5B-732C-472F-AAB2-690A3E42AF2E}" dt="2020-11-03T00:34:51.953" v="8140" actId="478"/>
          <ac:spMkLst>
            <pc:docMk/>
            <pc:sldMk cId="1060304094" sldId="1461"/>
            <ac:spMk id="7" creationId="{1456993B-572F-4713-957B-C2516BC2EA99}"/>
          </ac:spMkLst>
        </pc:spChg>
        <pc:spChg chg="del">
          <ac:chgData name="Berry, Melody" userId="31bd6066-c510-4faa-ad29-e552a3d0ff26" providerId="ADAL" clId="{1B1B3F5B-732C-472F-AAB2-690A3E42AF2E}" dt="2020-11-03T00:35:57.750" v="8141" actId="478"/>
          <ac:spMkLst>
            <pc:docMk/>
            <pc:sldMk cId="1060304094" sldId="1461"/>
            <ac:spMk id="8" creationId="{BF633E6E-37BE-476E-AED5-7D9B403C3710}"/>
          </ac:spMkLst>
        </pc:spChg>
        <pc:spChg chg="del">
          <ac:chgData name="Berry, Melody" userId="31bd6066-c510-4faa-ad29-e552a3d0ff26" providerId="ADAL" clId="{1B1B3F5B-732C-472F-AAB2-690A3E42AF2E}" dt="2020-11-03T00:34:51.953" v="8140" actId="478"/>
          <ac:spMkLst>
            <pc:docMk/>
            <pc:sldMk cId="1060304094" sldId="1461"/>
            <ac:spMk id="9" creationId="{5EDC7211-FB4F-4C98-9805-B9411D787DF1}"/>
          </ac:spMkLst>
        </pc:spChg>
        <pc:spChg chg="del">
          <ac:chgData name="Berry, Melody" userId="31bd6066-c510-4faa-ad29-e552a3d0ff26" providerId="ADAL" clId="{1B1B3F5B-732C-472F-AAB2-690A3E42AF2E}" dt="2020-11-03T00:35:57.750" v="8141" actId="478"/>
          <ac:spMkLst>
            <pc:docMk/>
            <pc:sldMk cId="1060304094" sldId="1461"/>
            <ac:spMk id="10" creationId="{B498CABE-C4C0-4D89-B42E-20E0AE32A092}"/>
          </ac:spMkLst>
        </pc:spChg>
        <pc:spChg chg="del">
          <ac:chgData name="Berry, Melody" userId="31bd6066-c510-4faa-ad29-e552a3d0ff26" providerId="ADAL" clId="{1B1B3F5B-732C-472F-AAB2-690A3E42AF2E}" dt="2020-11-03T00:34:51.953" v="8140" actId="478"/>
          <ac:spMkLst>
            <pc:docMk/>
            <pc:sldMk cId="1060304094" sldId="1461"/>
            <ac:spMk id="12" creationId="{992B28D9-E4F5-401C-BB43-17A90E6CB0DA}"/>
          </ac:spMkLst>
        </pc:spChg>
        <pc:spChg chg="add mod">
          <ac:chgData name="Berry, Melody" userId="31bd6066-c510-4faa-ad29-e552a3d0ff26" providerId="ADAL" clId="{1B1B3F5B-732C-472F-AAB2-690A3E42AF2E}" dt="2020-11-03T00:36:09.624" v="8144" actId="1076"/>
          <ac:spMkLst>
            <pc:docMk/>
            <pc:sldMk cId="1060304094" sldId="1461"/>
            <ac:spMk id="14" creationId="{3A10C6EB-0178-4192-B31D-657946150E02}"/>
          </ac:spMkLst>
        </pc:spChg>
        <pc:spChg chg="add mod">
          <ac:chgData name="Berry, Melody" userId="31bd6066-c510-4faa-ad29-e552a3d0ff26" providerId="ADAL" clId="{1B1B3F5B-732C-472F-AAB2-690A3E42AF2E}" dt="2020-11-03T00:36:09.624" v="8144" actId="1076"/>
          <ac:spMkLst>
            <pc:docMk/>
            <pc:sldMk cId="1060304094" sldId="1461"/>
            <ac:spMk id="15" creationId="{E72247E9-77D5-4D70-9A01-9694104F02B4}"/>
          </ac:spMkLst>
        </pc:spChg>
        <pc:spChg chg="add mod">
          <ac:chgData name="Berry, Melody" userId="31bd6066-c510-4faa-ad29-e552a3d0ff26" providerId="ADAL" clId="{1B1B3F5B-732C-472F-AAB2-690A3E42AF2E}" dt="2020-11-03T00:37:27.308" v="8169" actId="113"/>
          <ac:spMkLst>
            <pc:docMk/>
            <pc:sldMk cId="1060304094" sldId="1461"/>
            <ac:spMk id="17" creationId="{D659EBC8-3483-4EC5-B171-0DEF98E52DC9}"/>
          </ac:spMkLst>
        </pc:spChg>
        <pc:spChg chg="add mod">
          <ac:chgData name="Berry, Melody" userId="31bd6066-c510-4faa-ad29-e552a3d0ff26" providerId="ADAL" clId="{1B1B3F5B-732C-472F-AAB2-690A3E42AF2E}" dt="2020-11-03T00:38:06.275" v="8185" actId="1076"/>
          <ac:spMkLst>
            <pc:docMk/>
            <pc:sldMk cId="1060304094" sldId="1461"/>
            <ac:spMk id="19" creationId="{7E350A2C-B922-4BF0-A4F2-014AEFBEC036}"/>
          </ac:spMkLst>
        </pc:spChg>
        <pc:picChg chg="del">
          <ac:chgData name="Berry, Melody" userId="31bd6066-c510-4faa-ad29-e552a3d0ff26" providerId="ADAL" clId="{1B1B3F5B-732C-472F-AAB2-690A3E42AF2E}" dt="2020-11-03T00:34:48.881" v="8139" actId="478"/>
          <ac:picMkLst>
            <pc:docMk/>
            <pc:sldMk cId="1060304094" sldId="1461"/>
            <ac:picMk id="4" creationId="{D06DD92B-7A55-4BE0-87DD-4FF1F3B8831C}"/>
          </ac:picMkLst>
        </pc:picChg>
        <pc:picChg chg="del mod">
          <ac:chgData name="Berry, Melody" userId="31bd6066-c510-4faa-ad29-e552a3d0ff26" providerId="ADAL" clId="{1B1B3F5B-732C-472F-AAB2-690A3E42AF2E}" dt="2020-11-03T00:34:47.218" v="8138" actId="478"/>
          <ac:picMkLst>
            <pc:docMk/>
            <pc:sldMk cId="1060304094" sldId="1461"/>
            <ac:picMk id="11" creationId="{448A58EE-40CA-434C-A2A7-E7B98F2E9048}"/>
          </ac:picMkLst>
        </pc:picChg>
        <pc:picChg chg="add mod modCrop">
          <ac:chgData name="Berry, Melody" userId="31bd6066-c510-4faa-ad29-e552a3d0ff26" providerId="ADAL" clId="{1B1B3F5B-732C-472F-AAB2-690A3E42AF2E}" dt="2020-11-03T00:39:22.067" v="8251" actId="732"/>
          <ac:picMkLst>
            <pc:docMk/>
            <pc:sldMk cId="1060304094" sldId="1461"/>
            <ac:picMk id="13" creationId="{30275B67-4B02-4269-A150-DC4AB9E46365}"/>
          </ac:picMkLst>
        </pc:picChg>
        <pc:cxnChg chg="add mod">
          <ac:chgData name="Berry, Melody" userId="31bd6066-c510-4faa-ad29-e552a3d0ff26" providerId="ADAL" clId="{1B1B3F5B-732C-472F-AAB2-690A3E42AF2E}" dt="2020-11-03T00:37:25.040" v="8167" actId="14100"/>
          <ac:cxnSpMkLst>
            <pc:docMk/>
            <pc:sldMk cId="1060304094" sldId="1461"/>
            <ac:cxnSpMk id="16" creationId="{FD06B8DB-A71B-44BF-BA5C-988471757F1A}"/>
          </ac:cxnSpMkLst>
        </pc:cxnChg>
        <pc:cxnChg chg="add mod">
          <ac:chgData name="Berry, Melody" userId="31bd6066-c510-4faa-ad29-e552a3d0ff26" providerId="ADAL" clId="{1B1B3F5B-732C-472F-AAB2-690A3E42AF2E}" dt="2020-11-03T00:38:12.303" v="8186" actId="14100"/>
          <ac:cxnSpMkLst>
            <pc:docMk/>
            <pc:sldMk cId="1060304094" sldId="1461"/>
            <ac:cxnSpMk id="18" creationId="{87AB0A92-4504-4C87-AF64-B9A0232EBBF6}"/>
          </ac:cxnSpMkLst>
        </pc:cxnChg>
      </pc:sldChg>
      <pc:sldChg chg="addSp delSp modSp add">
        <pc:chgData name="Berry, Melody" userId="31bd6066-c510-4faa-ad29-e552a3d0ff26" providerId="ADAL" clId="{1B1B3F5B-732C-472F-AAB2-690A3E42AF2E}" dt="2020-11-03T17:18:27.633" v="10646" actId="113"/>
        <pc:sldMkLst>
          <pc:docMk/>
          <pc:sldMk cId="2545181955" sldId="1462"/>
        </pc:sldMkLst>
        <pc:spChg chg="mod">
          <ac:chgData name="Berry, Melody" userId="31bd6066-c510-4faa-ad29-e552a3d0ff26" providerId="ADAL" clId="{1B1B3F5B-732C-472F-AAB2-690A3E42AF2E}" dt="2020-11-03T17:18:27.633" v="10646" actId="113"/>
          <ac:spMkLst>
            <pc:docMk/>
            <pc:sldMk cId="2545181955" sldId="1462"/>
            <ac:spMk id="3" creationId="{EA76DA86-B58C-4584-8B07-F11FD88C7791}"/>
          </ac:spMkLst>
        </pc:spChg>
        <pc:spChg chg="mod">
          <ac:chgData name="Berry, Melody" userId="31bd6066-c510-4faa-ad29-e552a3d0ff26" providerId="ADAL" clId="{1B1B3F5B-732C-472F-AAB2-690A3E42AF2E}" dt="2020-11-03T02:38:50.013" v="9042" actId="14100"/>
          <ac:spMkLst>
            <pc:docMk/>
            <pc:sldMk cId="2545181955" sldId="1462"/>
            <ac:spMk id="5" creationId="{952188CC-E001-4DA4-8422-6252EC4B6436}"/>
          </ac:spMkLst>
        </pc:spChg>
        <pc:spChg chg="mod">
          <ac:chgData name="Berry, Melody" userId="31bd6066-c510-4faa-ad29-e552a3d0ff26" providerId="ADAL" clId="{1B1B3F5B-732C-472F-AAB2-690A3E42AF2E}" dt="2020-11-03T02:38:21.014" v="9035" actId="14100"/>
          <ac:spMkLst>
            <pc:docMk/>
            <pc:sldMk cId="2545181955" sldId="1462"/>
            <ac:spMk id="6" creationId="{ADFCF15F-E479-4E1A-BD89-0A59759CCE5A}"/>
          </ac:spMkLst>
        </pc:spChg>
        <pc:spChg chg="mod">
          <ac:chgData name="Berry, Melody" userId="31bd6066-c510-4faa-ad29-e552a3d0ff26" providerId="ADAL" clId="{1B1B3F5B-732C-472F-AAB2-690A3E42AF2E}" dt="2020-11-03T02:38:29.911" v="9037" actId="14100"/>
          <ac:spMkLst>
            <pc:docMk/>
            <pc:sldMk cId="2545181955" sldId="1462"/>
            <ac:spMk id="7" creationId="{1F6CF033-E695-4F2B-BA3A-D1CB7BBD4017}"/>
          </ac:spMkLst>
        </pc:spChg>
        <pc:spChg chg="mod">
          <ac:chgData name="Berry, Melody" userId="31bd6066-c510-4faa-ad29-e552a3d0ff26" providerId="ADAL" clId="{1B1B3F5B-732C-472F-AAB2-690A3E42AF2E}" dt="2020-11-03T02:43:49.472" v="9269" actId="20577"/>
          <ac:spMkLst>
            <pc:docMk/>
            <pc:sldMk cId="2545181955" sldId="1462"/>
            <ac:spMk id="9" creationId="{C84BD264-E09B-4117-AE3B-1BD5187D9CD6}"/>
          </ac:spMkLst>
        </pc:spChg>
        <pc:spChg chg="add del mod">
          <ac:chgData name="Berry, Melody" userId="31bd6066-c510-4faa-ad29-e552a3d0ff26" providerId="ADAL" clId="{1B1B3F5B-732C-472F-AAB2-690A3E42AF2E}" dt="2020-11-03T02:43:45.326" v="9268" actId="20577"/>
          <ac:spMkLst>
            <pc:docMk/>
            <pc:sldMk cId="2545181955" sldId="1462"/>
            <ac:spMk id="10" creationId="{BBAE4AF1-F627-4397-8431-8416A58A4CDE}"/>
          </ac:spMkLst>
        </pc:spChg>
        <pc:picChg chg="del">
          <ac:chgData name="Berry, Melody" userId="31bd6066-c510-4faa-ad29-e552a3d0ff26" providerId="ADAL" clId="{1B1B3F5B-732C-472F-AAB2-690A3E42AF2E}" dt="2020-11-03T02:37:08.479" v="9022" actId="478"/>
          <ac:picMkLst>
            <pc:docMk/>
            <pc:sldMk cId="2545181955" sldId="1462"/>
            <ac:picMk id="4" creationId="{0BEA7A33-E571-46D4-A598-A4D9147FACCC}"/>
          </ac:picMkLst>
        </pc:picChg>
        <pc:picChg chg="add mod">
          <ac:chgData name="Berry, Melody" userId="31bd6066-c510-4faa-ad29-e552a3d0ff26" providerId="ADAL" clId="{1B1B3F5B-732C-472F-AAB2-690A3E42AF2E}" dt="2020-11-03T02:38:04.432" v="9033" actId="167"/>
          <ac:picMkLst>
            <pc:docMk/>
            <pc:sldMk cId="2545181955" sldId="1462"/>
            <ac:picMk id="1026" creationId="{6C7E393E-EEA8-49A6-B75B-FA521E9747C4}"/>
          </ac:picMkLst>
        </pc:picChg>
      </pc:sldChg>
      <pc:sldChg chg="addSp delSp modSp add ord">
        <pc:chgData name="Berry, Melody" userId="31bd6066-c510-4faa-ad29-e552a3d0ff26" providerId="ADAL" clId="{1B1B3F5B-732C-472F-AAB2-690A3E42AF2E}" dt="2020-11-03T17:10:42.209" v="10456" actId="20577"/>
        <pc:sldMkLst>
          <pc:docMk/>
          <pc:sldMk cId="1472165880" sldId="1463"/>
        </pc:sldMkLst>
        <pc:spChg chg="mod">
          <ac:chgData name="Berry, Melody" userId="31bd6066-c510-4faa-ad29-e552a3d0ff26" providerId="ADAL" clId="{1B1B3F5B-732C-472F-AAB2-690A3E42AF2E}" dt="2020-11-03T03:04:54.408" v="9758" actId="1076"/>
          <ac:spMkLst>
            <pc:docMk/>
            <pc:sldMk cId="1472165880" sldId="1463"/>
            <ac:spMk id="2" creationId="{2F4150C8-17BC-4037-A1B6-1000FF3595B1}"/>
          </ac:spMkLst>
        </pc:spChg>
        <pc:spChg chg="mod">
          <ac:chgData name="Berry, Melody" userId="31bd6066-c510-4faa-ad29-e552a3d0ff26" providerId="ADAL" clId="{1B1B3F5B-732C-472F-AAB2-690A3E42AF2E}" dt="2020-11-03T17:10:42.209" v="10456" actId="20577"/>
          <ac:spMkLst>
            <pc:docMk/>
            <pc:sldMk cId="1472165880" sldId="1463"/>
            <ac:spMk id="3" creationId="{D718F6B6-4025-4474-8F22-9760E7AD508B}"/>
          </ac:spMkLst>
        </pc:spChg>
        <pc:spChg chg="add del mod">
          <ac:chgData name="Berry, Melody" userId="31bd6066-c510-4faa-ad29-e552a3d0ff26" providerId="ADAL" clId="{1B1B3F5B-732C-472F-AAB2-690A3E42AF2E}" dt="2020-11-03T03:08:23.517" v="9937" actId="14100"/>
          <ac:spMkLst>
            <pc:docMk/>
            <pc:sldMk cId="1472165880" sldId="1463"/>
            <ac:spMk id="5" creationId="{5ED9D9B9-FC19-4486-9DD3-DFC271BD5E25}"/>
          </ac:spMkLst>
        </pc:spChg>
        <pc:spChg chg="del">
          <ac:chgData name="Berry, Melody" userId="31bd6066-c510-4faa-ad29-e552a3d0ff26" providerId="ADAL" clId="{1B1B3F5B-732C-472F-AAB2-690A3E42AF2E}" dt="2020-11-03T03:04:29.622" v="9753" actId="478"/>
          <ac:spMkLst>
            <pc:docMk/>
            <pc:sldMk cId="1472165880" sldId="1463"/>
            <ac:spMk id="6" creationId="{B86985F4-8774-41BC-B625-82AA3EB56659}"/>
          </ac:spMkLst>
        </pc:spChg>
        <pc:spChg chg="del">
          <ac:chgData name="Berry, Melody" userId="31bd6066-c510-4faa-ad29-e552a3d0ff26" providerId="ADAL" clId="{1B1B3F5B-732C-472F-AAB2-690A3E42AF2E}" dt="2020-11-03T03:04:29.622" v="9753" actId="478"/>
          <ac:spMkLst>
            <pc:docMk/>
            <pc:sldMk cId="1472165880" sldId="1463"/>
            <ac:spMk id="7" creationId="{1456993B-572F-4713-957B-C2516BC2EA99}"/>
          </ac:spMkLst>
        </pc:spChg>
        <pc:spChg chg="mod">
          <ac:chgData name="Berry, Melody" userId="31bd6066-c510-4faa-ad29-e552a3d0ff26" providerId="ADAL" clId="{1B1B3F5B-732C-472F-AAB2-690A3E42AF2E}" dt="2020-11-03T03:06:27.972" v="9886" actId="1076"/>
          <ac:spMkLst>
            <pc:docMk/>
            <pc:sldMk cId="1472165880" sldId="1463"/>
            <ac:spMk id="8" creationId="{BF633E6E-37BE-476E-AED5-7D9B403C3710}"/>
          </ac:spMkLst>
        </pc:spChg>
        <pc:spChg chg="del">
          <ac:chgData name="Berry, Melody" userId="31bd6066-c510-4faa-ad29-e552a3d0ff26" providerId="ADAL" clId="{1B1B3F5B-732C-472F-AAB2-690A3E42AF2E}" dt="2020-11-03T03:04:29.622" v="9753" actId="478"/>
          <ac:spMkLst>
            <pc:docMk/>
            <pc:sldMk cId="1472165880" sldId="1463"/>
            <ac:spMk id="9" creationId="{5EDC7211-FB4F-4C98-9805-B9411D787DF1}"/>
          </ac:spMkLst>
        </pc:spChg>
        <pc:spChg chg="mod">
          <ac:chgData name="Berry, Melody" userId="31bd6066-c510-4faa-ad29-e552a3d0ff26" providerId="ADAL" clId="{1B1B3F5B-732C-472F-AAB2-690A3E42AF2E}" dt="2020-11-03T03:08:38.149" v="9938" actId="1076"/>
          <ac:spMkLst>
            <pc:docMk/>
            <pc:sldMk cId="1472165880" sldId="1463"/>
            <ac:spMk id="10" creationId="{B498CABE-C4C0-4D89-B42E-20E0AE32A092}"/>
          </ac:spMkLst>
        </pc:spChg>
        <pc:spChg chg="del">
          <ac:chgData name="Berry, Melody" userId="31bd6066-c510-4faa-ad29-e552a3d0ff26" providerId="ADAL" clId="{1B1B3F5B-732C-472F-AAB2-690A3E42AF2E}" dt="2020-11-03T03:04:29.622" v="9753" actId="478"/>
          <ac:spMkLst>
            <pc:docMk/>
            <pc:sldMk cId="1472165880" sldId="1463"/>
            <ac:spMk id="12" creationId="{992B28D9-E4F5-401C-BB43-17A90E6CB0DA}"/>
          </ac:spMkLst>
        </pc:spChg>
        <pc:spChg chg="add del">
          <ac:chgData name="Berry, Melody" userId="31bd6066-c510-4faa-ad29-e552a3d0ff26" providerId="ADAL" clId="{1B1B3F5B-732C-472F-AAB2-690A3E42AF2E}" dt="2020-11-03T03:07:56.839" v="9931" actId="478"/>
          <ac:spMkLst>
            <pc:docMk/>
            <pc:sldMk cId="1472165880" sldId="1463"/>
            <ac:spMk id="14" creationId="{9E77EEEA-7327-4F53-BAF5-E0DFBFF5E4E0}"/>
          </ac:spMkLst>
        </pc:spChg>
        <pc:spChg chg="add mod">
          <ac:chgData name="Berry, Melody" userId="31bd6066-c510-4faa-ad29-e552a3d0ff26" providerId="ADAL" clId="{1B1B3F5B-732C-472F-AAB2-690A3E42AF2E}" dt="2020-11-03T03:06:21.924" v="9885" actId="14100"/>
          <ac:spMkLst>
            <pc:docMk/>
            <pc:sldMk cId="1472165880" sldId="1463"/>
            <ac:spMk id="15" creationId="{183EACE8-3BC9-46C1-8142-846B7A47F298}"/>
          </ac:spMkLst>
        </pc:spChg>
        <pc:spChg chg="add mod">
          <ac:chgData name="Berry, Melody" userId="31bd6066-c510-4faa-ad29-e552a3d0ff26" providerId="ADAL" clId="{1B1B3F5B-732C-472F-AAB2-690A3E42AF2E}" dt="2020-11-03T03:06:38.331" v="9890" actId="20577"/>
          <ac:spMkLst>
            <pc:docMk/>
            <pc:sldMk cId="1472165880" sldId="1463"/>
            <ac:spMk id="16" creationId="{E82F7E61-905A-4905-9986-F43E0D2BCF21}"/>
          </ac:spMkLst>
        </pc:spChg>
        <pc:spChg chg="add mod">
          <ac:chgData name="Berry, Melody" userId="31bd6066-c510-4faa-ad29-e552a3d0ff26" providerId="ADAL" clId="{1B1B3F5B-732C-472F-AAB2-690A3E42AF2E}" dt="2020-11-03T03:07:03.565" v="9898" actId="20577"/>
          <ac:spMkLst>
            <pc:docMk/>
            <pc:sldMk cId="1472165880" sldId="1463"/>
            <ac:spMk id="17" creationId="{4821C330-A7FA-4A2C-88BB-FB77F41C9A2C}"/>
          </ac:spMkLst>
        </pc:spChg>
        <pc:spChg chg="add mod">
          <ac:chgData name="Berry, Melody" userId="31bd6066-c510-4faa-ad29-e552a3d0ff26" providerId="ADAL" clId="{1B1B3F5B-732C-472F-AAB2-690A3E42AF2E}" dt="2020-11-03T03:06:52.207" v="9894" actId="14100"/>
          <ac:spMkLst>
            <pc:docMk/>
            <pc:sldMk cId="1472165880" sldId="1463"/>
            <ac:spMk id="18" creationId="{FAC789F5-E576-4CD8-A919-FEE902B8AD04}"/>
          </ac:spMkLst>
        </pc:spChg>
        <pc:picChg chg="del">
          <ac:chgData name="Berry, Melody" userId="31bd6066-c510-4faa-ad29-e552a3d0ff26" providerId="ADAL" clId="{1B1B3F5B-732C-472F-AAB2-690A3E42AF2E}" dt="2020-11-03T03:04:24.917" v="9751" actId="478"/>
          <ac:picMkLst>
            <pc:docMk/>
            <pc:sldMk cId="1472165880" sldId="1463"/>
            <ac:picMk id="4" creationId="{D06DD92B-7A55-4BE0-87DD-4FF1F3B8831C}"/>
          </ac:picMkLst>
        </pc:picChg>
        <pc:picChg chg="del">
          <ac:chgData name="Berry, Melody" userId="31bd6066-c510-4faa-ad29-e552a3d0ff26" providerId="ADAL" clId="{1B1B3F5B-732C-472F-AAB2-690A3E42AF2E}" dt="2020-11-03T03:04:26.719" v="9752" actId="478"/>
          <ac:picMkLst>
            <pc:docMk/>
            <pc:sldMk cId="1472165880" sldId="1463"/>
            <ac:picMk id="11" creationId="{448A58EE-40CA-434C-A2A7-E7B98F2E9048}"/>
          </ac:picMkLst>
        </pc:picChg>
        <pc:picChg chg="add mod ord">
          <ac:chgData name="Berry, Melody" userId="31bd6066-c510-4faa-ad29-e552a3d0ff26" providerId="ADAL" clId="{1B1B3F5B-732C-472F-AAB2-690A3E42AF2E}" dt="2020-11-03T03:04:41.335" v="9756" actId="167"/>
          <ac:picMkLst>
            <pc:docMk/>
            <pc:sldMk cId="1472165880" sldId="1463"/>
            <ac:picMk id="13" creationId="{5EDA7763-86DD-4154-B367-B73BE872B908}"/>
          </ac:picMkLst>
        </pc:picChg>
      </pc:sldChg>
      <pc:sldChg chg="modSp">
        <pc:chgData name="Berry, Melody" userId="31bd6066-c510-4faa-ad29-e552a3d0ff26" providerId="ADAL" clId="{1B1B3F5B-732C-472F-AAB2-690A3E42AF2E}" dt="2020-11-03T23:05:41.838" v="10651" actId="6549"/>
        <pc:sldMkLst>
          <pc:docMk/>
          <pc:sldMk cId="3899894169" sldId="1464"/>
        </pc:sldMkLst>
        <pc:spChg chg="mod">
          <ac:chgData name="Berry, Melody" userId="31bd6066-c510-4faa-ad29-e552a3d0ff26" providerId="ADAL" clId="{1B1B3F5B-732C-472F-AAB2-690A3E42AF2E}" dt="2020-11-03T23:05:41.838" v="10651" actId="6549"/>
          <ac:spMkLst>
            <pc:docMk/>
            <pc:sldMk cId="3899894169" sldId="1464"/>
            <ac:spMk id="12" creationId="{878F28E9-2F68-46BA-A3D8-B4E5F13964A7}"/>
          </ac:spMkLst>
        </pc:spChg>
      </pc:sldChg>
      <pc:sldMasterChg chg="modSp modSldLayout">
        <pc:chgData name="Berry, Melody" userId="31bd6066-c510-4faa-ad29-e552a3d0ff26" providerId="ADAL" clId="{1B1B3F5B-732C-472F-AAB2-690A3E42AF2E}" dt="2020-11-01T21:09:23.075" v="35" actId="20577"/>
        <pc:sldMasterMkLst>
          <pc:docMk/>
          <pc:sldMasterMk cId="653309650" sldId="2147483648"/>
        </pc:sldMasterMkLst>
        <pc:spChg chg="mod">
          <ac:chgData name="Berry, Melody" userId="31bd6066-c510-4faa-ad29-e552a3d0ff26" providerId="ADAL" clId="{1B1B3F5B-732C-472F-AAB2-690A3E42AF2E}" dt="2020-11-01T21:09:23.075" v="35" actId="20577"/>
          <ac:spMkLst>
            <pc:docMk/>
            <pc:sldMasterMk cId="653309650" sldId="2147483648"/>
            <ac:spMk id="6" creationId="{BA280D15-FD9D-46C3-AD11-3C7ED8EF0895}"/>
          </ac:spMkLst>
        </pc:spChg>
        <pc:sldLayoutChg chg="modSp">
          <pc:chgData name="Berry, Melody" userId="31bd6066-c510-4faa-ad29-e552a3d0ff26" providerId="ADAL" clId="{1B1B3F5B-732C-472F-AAB2-690A3E42AF2E}" dt="2020-11-01T21:09:06.174" v="29" actId="20577"/>
          <pc:sldLayoutMkLst>
            <pc:docMk/>
            <pc:sldMasterMk cId="653309650" sldId="2147483648"/>
            <pc:sldLayoutMk cId="1329874810" sldId="2147483649"/>
          </pc:sldLayoutMkLst>
          <pc:spChg chg="mod">
            <ac:chgData name="Berry, Melody" userId="31bd6066-c510-4faa-ad29-e552a3d0ff26" providerId="ADAL" clId="{1B1B3F5B-732C-472F-AAB2-690A3E42AF2E}" dt="2020-11-01T21:09:06.174" v="29" actId="20577"/>
            <ac:spMkLst>
              <pc:docMk/>
              <pc:sldMasterMk cId="653309650" sldId="2147483648"/>
              <pc:sldLayoutMk cId="1329874810" sldId="2147483649"/>
              <ac:spMk id="5" creationId="{75741BA6-CDAF-4674-85A3-AACB1F552E26}"/>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23C0C-A901-448A-8FFF-789793CC27F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0B1843F-B0B3-4265-AACC-76E71F0EDA8F}">
      <dgm:prSet/>
      <dgm:spPr/>
      <dgm:t>
        <a:bodyPr/>
        <a:lstStyle/>
        <a:p>
          <a:r>
            <a:rPr lang="en-US" dirty="0"/>
            <a:t>Accela launch overview</a:t>
          </a:r>
        </a:p>
      </dgm:t>
    </dgm:pt>
    <dgm:pt modelId="{B8846232-5DB6-41CC-A81C-68F7B3F65852}" type="parTrans" cxnId="{4847888D-33B7-4870-9B97-35BE6D8EBB12}">
      <dgm:prSet/>
      <dgm:spPr/>
      <dgm:t>
        <a:bodyPr/>
        <a:lstStyle/>
        <a:p>
          <a:endParaRPr lang="en-US"/>
        </a:p>
      </dgm:t>
    </dgm:pt>
    <dgm:pt modelId="{708ADB6A-6D7C-41D2-8D2B-E52C5592EAEA}" type="sibTrans" cxnId="{4847888D-33B7-4870-9B97-35BE6D8EBB12}">
      <dgm:prSet/>
      <dgm:spPr/>
      <dgm:t>
        <a:bodyPr/>
        <a:lstStyle/>
        <a:p>
          <a:endParaRPr lang="en-US"/>
        </a:p>
      </dgm:t>
    </dgm:pt>
    <dgm:pt modelId="{E8B2B578-2E2D-434F-82AC-4F91DFD2F42F}">
      <dgm:prSet/>
      <dgm:spPr>
        <a:solidFill>
          <a:srgbClr val="00B050"/>
        </a:solidFill>
      </dgm:spPr>
      <dgm:t>
        <a:bodyPr/>
        <a:lstStyle/>
        <a:p>
          <a:r>
            <a:rPr lang="en-US" dirty="0"/>
            <a:t>Launch schedule</a:t>
          </a:r>
        </a:p>
      </dgm:t>
    </dgm:pt>
    <dgm:pt modelId="{0A4AE0D5-12B4-4D6E-B7EE-75468EFB8084}" type="parTrans" cxnId="{38020748-9C9C-498A-9D27-2A0CAD53E1C3}">
      <dgm:prSet/>
      <dgm:spPr/>
      <dgm:t>
        <a:bodyPr/>
        <a:lstStyle/>
        <a:p>
          <a:endParaRPr lang="en-US"/>
        </a:p>
      </dgm:t>
    </dgm:pt>
    <dgm:pt modelId="{85C849B1-09F0-4215-AC1F-2A0556E169BE}" type="sibTrans" cxnId="{38020748-9C9C-498A-9D27-2A0CAD53E1C3}">
      <dgm:prSet/>
      <dgm:spPr/>
      <dgm:t>
        <a:bodyPr/>
        <a:lstStyle/>
        <a:p>
          <a:endParaRPr lang="en-US"/>
        </a:p>
      </dgm:t>
    </dgm:pt>
    <dgm:pt modelId="{2A52DC6C-D233-42ED-B761-A1A552B0F276}">
      <dgm:prSet/>
      <dgm:spPr>
        <a:solidFill>
          <a:srgbClr val="00B050"/>
        </a:solidFill>
      </dgm:spPr>
      <dgm:t>
        <a:bodyPr/>
        <a:lstStyle/>
        <a:p>
          <a:r>
            <a:rPr lang="en-US" dirty="0"/>
            <a:t>Extension amendment</a:t>
          </a:r>
        </a:p>
      </dgm:t>
    </dgm:pt>
    <dgm:pt modelId="{42D27A1F-2041-4AFB-8F9B-6BD31F89D509}" type="parTrans" cxnId="{46A535EF-E75B-4A3D-9424-A6C923C212BB}">
      <dgm:prSet/>
      <dgm:spPr/>
      <dgm:t>
        <a:bodyPr/>
        <a:lstStyle/>
        <a:p>
          <a:endParaRPr lang="en-US"/>
        </a:p>
      </dgm:t>
    </dgm:pt>
    <dgm:pt modelId="{6E759DEE-8D87-44D7-8F78-7B13AE0364DB}" type="sibTrans" cxnId="{46A535EF-E75B-4A3D-9424-A6C923C212BB}">
      <dgm:prSet/>
      <dgm:spPr/>
      <dgm:t>
        <a:bodyPr/>
        <a:lstStyle/>
        <a:p>
          <a:endParaRPr lang="en-US"/>
        </a:p>
      </dgm:t>
    </dgm:pt>
    <dgm:pt modelId="{69A403C1-C0C6-4224-ADDF-069E5D7D35EC}">
      <dgm:prSet/>
      <dgm:spPr>
        <a:solidFill>
          <a:schemeClr val="bg1">
            <a:lumMod val="75000"/>
          </a:schemeClr>
        </a:solidFill>
      </dgm:spPr>
      <dgm:t>
        <a:bodyPr/>
        <a:lstStyle/>
        <a:p>
          <a:r>
            <a:rPr lang="en-US" dirty="0"/>
            <a:t>Amendment types and descriptions</a:t>
          </a:r>
        </a:p>
      </dgm:t>
    </dgm:pt>
    <dgm:pt modelId="{1599B40D-B096-4677-A2B2-CE399759C59B}" type="parTrans" cxnId="{B56570C3-F674-4CEB-89FE-E7A963B501B6}">
      <dgm:prSet/>
      <dgm:spPr/>
      <dgm:t>
        <a:bodyPr/>
        <a:lstStyle/>
        <a:p>
          <a:endParaRPr lang="en-US"/>
        </a:p>
      </dgm:t>
    </dgm:pt>
    <dgm:pt modelId="{DC4A4EAE-BFF9-498D-8CB6-B458142128D6}" type="sibTrans" cxnId="{B56570C3-F674-4CEB-89FE-E7A963B501B6}">
      <dgm:prSet/>
      <dgm:spPr/>
      <dgm:t>
        <a:bodyPr/>
        <a:lstStyle/>
        <a:p>
          <a:endParaRPr lang="en-US"/>
        </a:p>
      </dgm:t>
    </dgm:pt>
    <dgm:pt modelId="{44DF2C1F-1405-4157-A620-74D73632F757}">
      <dgm:prSet/>
      <dgm:spPr>
        <a:solidFill>
          <a:schemeClr val="accent4"/>
        </a:solidFill>
      </dgm:spPr>
      <dgm:t>
        <a:bodyPr/>
        <a:lstStyle/>
        <a:p>
          <a:r>
            <a:rPr lang="en-US" dirty="0"/>
            <a:t>How to withdraw an application</a:t>
          </a:r>
        </a:p>
      </dgm:t>
    </dgm:pt>
    <dgm:pt modelId="{8716CF32-FCA5-4A3C-BF99-C394C7982A5C}" type="parTrans" cxnId="{839FC8FB-AA12-4CA0-8AFE-B41F8B08DCC5}">
      <dgm:prSet/>
      <dgm:spPr/>
      <dgm:t>
        <a:bodyPr/>
        <a:lstStyle/>
        <a:p>
          <a:endParaRPr lang="en-US"/>
        </a:p>
      </dgm:t>
    </dgm:pt>
    <dgm:pt modelId="{79B27A64-FCE4-43AC-9297-84DBC61FB866}" type="sibTrans" cxnId="{839FC8FB-AA12-4CA0-8AFE-B41F8B08DCC5}">
      <dgm:prSet/>
      <dgm:spPr/>
      <dgm:t>
        <a:bodyPr/>
        <a:lstStyle/>
        <a:p>
          <a:endParaRPr lang="en-US"/>
        </a:p>
      </dgm:t>
    </dgm:pt>
    <dgm:pt modelId="{9AF8D49C-B990-456F-949C-1BCAD9FDFAE3}">
      <dgm:prSet/>
      <dgm:spPr>
        <a:solidFill>
          <a:srgbClr val="993366"/>
        </a:solidFill>
      </dgm:spPr>
      <dgm:t>
        <a:bodyPr/>
        <a:lstStyle/>
        <a:p>
          <a:r>
            <a:rPr lang="en-US" dirty="0"/>
            <a:t>How to start an amendment process on an issued permit</a:t>
          </a:r>
        </a:p>
      </dgm:t>
    </dgm:pt>
    <dgm:pt modelId="{9CC08D97-4051-45FE-A497-EAF560483895}" type="parTrans" cxnId="{1576EC59-AE2A-48EE-86CE-3059A83CD7C9}">
      <dgm:prSet/>
      <dgm:spPr/>
      <dgm:t>
        <a:bodyPr/>
        <a:lstStyle/>
        <a:p>
          <a:endParaRPr lang="en-US"/>
        </a:p>
      </dgm:t>
    </dgm:pt>
    <dgm:pt modelId="{34C9C84C-57D9-4E39-ABA1-D3A3CFFA42DA}" type="sibTrans" cxnId="{1576EC59-AE2A-48EE-86CE-3059A83CD7C9}">
      <dgm:prSet/>
      <dgm:spPr/>
      <dgm:t>
        <a:bodyPr/>
        <a:lstStyle/>
        <a:p>
          <a:endParaRPr lang="en-US"/>
        </a:p>
      </dgm:t>
    </dgm:pt>
    <dgm:pt modelId="{359F854E-ED13-4B16-B191-2BABAC2EE108}">
      <dgm:prSet/>
      <dgm:spPr>
        <a:solidFill>
          <a:schemeClr val="bg1">
            <a:lumMod val="75000"/>
          </a:schemeClr>
        </a:solidFill>
      </dgm:spPr>
      <dgm:t>
        <a:bodyPr/>
        <a:lstStyle/>
        <a:p>
          <a:r>
            <a:rPr lang="en-US" dirty="0"/>
            <a:t>Revision amendment</a:t>
          </a:r>
        </a:p>
      </dgm:t>
    </dgm:pt>
    <dgm:pt modelId="{950F1714-1221-4B2B-8FD5-9860DC56F36C}" type="parTrans" cxnId="{9DD78884-28ED-469C-83EB-E82ED6834A65}">
      <dgm:prSet/>
      <dgm:spPr/>
      <dgm:t>
        <a:bodyPr/>
        <a:lstStyle/>
        <a:p>
          <a:endParaRPr lang="en-US"/>
        </a:p>
      </dgm:t>
    </dgm:pt>
    <dgm:pt modelId="{EF41BF77-9E90-40C8-81F8-A3897160C830}" type="sibTrans" cxnId="{9DD78884-28ED-469C-83EB-E82ED6834A65}">
      <dgm:prSet/>
      <dgm:spPr/>
      <dgm:t>
        <a:bodyPr/>
        <a:lstStyle/>
        <a:p>
          <a:endParaRPr lang="en-US"/>
        </a:p>
      </dgm:t>
    </dgm:pt>
    <dgm:pt modelId="{3A10215E-7C18-433C-9DF1-BFC744B596EA}">
      <dgm:prSet/>
      <dgm:spPr>
        <a:solidFill>
          <a:srgbClr val="993366"/>
        </a:solidFill>
      </dgm:spPr>
      <dgm:t>
        <a:bodyPr/>
        <a:lstStyle/>
        <a:p>
          <a:r>
            <a:rPr lang="en-US" dirty="0"/>
            <a:t>How to get help after launch </a:t>
          </a:r>
        </a:p>
      </dgm:t>
    </dgm:pt>
    <dgm:pt modelId="{6F0E888D-0312-42F0-837F-2718E3667774}" type="parTrans" cxnId="{76E3F903-DAAC-43D3-AF75-043B5C5C0384}">
      <dgm:prSet/>
      <dgm:spPr/>
      <dgm:t>
        <a:bodyPr/>
        <a:lstStyle/>
        <a:p>
          <a:endParaRPr lang="en-US"/>
        </a:p>
      </dgm:t>
    </dgm:pt>
    <dgm:pt modelId="{C3A72358-D941-4014-A337-A07B43F9CA2A}" type="sibTrans" cxnId="{76E3F903-DAAC-43D3-AF75-043B5C5C0384}">
      <dgm:prSet/>
      <dgm:spPr/>
      <dgm:t>
        <a:bodyPr/>
        <a:lstStyle/>
        <a:p>
          <a:endParaRPr lang="en-US"/>
        </a:p>
      </dgm:t>
    </dgm:pt>
    <dgm:pt modelId="{5E49261B-CAAF-4AFD-B1DF-B5496FCAD63E}">
      <dgm:prSet/>
      <dgm:spPr>
        <a:solidFill>
          <a:schemeClr val="accent4"/>
        </a:solidFill>
      </dgm:spPr>
      <dgm:t>
        <a:bodyPr/>
        <a:lstStyle/>
        <a:p>
          <a:r>
            <a:rPr lang="en-US" dirty="0"/>
            <a:t>Events overview and upcoming Q&amp;A sessions</a:t>
          </a:r>
        </a:p>
      </dgm:t>
    </dgm:pt>
    <dgm:pt modelId="{64DB84B1-FD04-4D71-AE2A-F6FD4ABC3ADF}" type="parTrans" cxnId="{78A98EC9-0CC8-45DE-A9A8-A144854F77EF}">
      <dgm:prSet/>
      <dgm:spPr/>
      <dgm:t>
        <a:bodyPr/>
        <a:lstStyle/>
        <a:p>
          <a:endParaRPr lang="en-US"/>
        </a:p>
      </dgm:t>
    </dgm:pt>
    <dgm:pt modelId="{25474D88-6D81-4A38-B35F-17095DD20C1A}" type="sibTrans" cxnId="{78A98EC9-0CC8-45DE-A9A8-A144854F77EF}">
      <dgm:prSet/>
      <dgm:spPr/>
      <dgm:t>
        <a:bodyPr/>
        <a:lstStyle/>
        <a:p>
          <a:endParaRPr lang="en-US"/>
        </a:p>
      </dgm:t>
    </dgm:pt>
    <dgm:pt modelId="{B867A843-47C4-4471-B8E5-ED7793D10F62}">
      <dgm:prSet/>
      <dgm:spPr>
        <a:solidFill>
          <a:srgbClr val="993366"/>
        </a:solidFill>
      </dgm:spPr>
      <dgm:t>
        <a:bodyPr/>
        <a:lstStyle/>
        <a:p>
          <a:r>
            <a:rPr lang="en-US" dirty="0"/>
            <a:t>What are amendments</a:t>
          </a:r>
        </a:p>
      </dgm:t>
    </dgm:pt>
    <dgm:pt modelId="{69FBDFD4-52DA-46CB-B520-07C5DBEA3D4D}" type="parTrans" cxnId="{99D41D88-42E1-4717-AFE5-537EB65AE3B7}">
      <dgm:prSet/>
      <dgm:spPr/>
      <dgm:t>
        <a:bodyPr/>
        <a:lstStyle/>
        <a:p>
          <a:endParaRPr lang="en-US"/>
        </a:p>
      </dgm:t>
    </dgm:pt>
    <dgm:pt modelId="{8892BDC0-ACF3-4029-BA05-8DDD58C9F51E}" type="sibTrans" cxnId="{99D41D88-42E1-4717-AFE5-537EB65AE3B7}">
      <dgm:prSet/>
      <dgm:spPr/>
      <dgm:t>
        <a:bodyPr/>
        <a:lstStyle/>
        <a:p>
          <a:endParaRPr lang="en-US"/>
        </a:p>
      </dgm:t>
    </dgm:pt>
    <dgm:pt modelId="{DC665A0E-8E76-49D0-954B-9EEADEB45167}">
      <dgm:prSet/>
      <dgm:spPr>
        <a:solidFill>
          <a:schemeClr val="accent2"/>
        </a:solidFill>
      </dgm:spPr>
      <dgm:t>
        <a:bodyPr/>
        <a:lstStyle/>
        <a:p>
          <a:r>
            <a:rPr lang="en-US" dirty="0"/>
            <a:t>Amendment types by permit type</a:t>
          </a:r>
        </a:p>
      </dgm:t>
    </dgm:pt>
    <dgm:pt modelId="{91A7FC94-BCD6-411D-8B4B-2EEC1EC4CEC8}" type="parTrans" cxnId="{399E797C-8DB9-4112-90C9-F6B2411E803F}">
      <dgm:prSet/>
      <dgm:spPr/>
      <dgm:t>
        <a:bodyPr/>
        <a:lstStyle/>
        <a:p>
          <a:endParaRPr lang="en-US"/>
        </a:p>
      </dgm:t>
    </dgm:pt>
    <dgm:pt modelId="{DC8559EA-5EBD-4033-BB5E-B8E2FDD34217}" type="sibTrans" cxnId="{399E797C-8DB9-4112-90C9-F6B2411E803F}">
      <dgm:prSet/>
      <dgm:spPr/>
      <dgm:t>
        <a:bodyPr/>
        <a:lstStyle/>
        <a:p>
          <a:endParaRPr lang="en-US"/>
        </a:p>
      </dgm:t>
    </dgm:pt>
    <dgm:pt modelId="{5E831BC3-7E31-4278-85EB-C9B988920A80}">
      <dgm:prSet/>
      <dgm:spPr>
        <a:solidFill>
          <a:schemeClr val="accent2"/>
        </a:solidFill>
      </dgm:spPr>
      <dgm:t>
        <a:bodyPr/>
        <a:lstStyle/>
        <a:p>
          <a:r>
            <a:rPr lang="en-US" dirty="0"/>
            <a:t>Date change amendment </a:t>
          </a:r>
        </a:p>
      </dgm:t>
    </dgm:pt>
    <dgm:pt modelId="{D16405F1-04A3-462A-9B7D-8A0F5AC5593D}" type="parTrans" cxnId="{B3D02784-64E8-4ABF-AF96-6C34325622EE}">
      <dgm:prSet/>
      <dgm:spPr/>
      <dgm:t>
        <a:bodyPr/>
        <a:lstStyle/>
        <a:p>
          <a:endParaRPr lang="en-US"/>
        </a:p>
      </dgm:t>
    </dgm:pt>
    <dgm:pt modelId="{21CAF5A9-E3F8-46E1-A55B-B111A358FB8C}" type="sibTrans" cxnId="{B3D02784-64E8-4ABF-AF96-6C34325622EE}">
      <dgm:prSet/>
      <dgm:spPr/>
      <dgm:t>
        <a:bodyPr/>
        <a:lstStyle/>
        <a:p>
          <a:endParaRPr lang="en-US"/>
        </a:p>
      </dgm:t>
    </dgm:pt>
    <dgm:pt modelId="{5EAF4F57-B0E0-4452-9414-02E05050EEFD}">
      <dgm:prSet/>
      <dgm:spPr>
        <a:solidFill>
          <a:srgbClr val="00B050"/>
        </a:solidFill>
      </dgm:spPr>
      <dgm:t>
        <a:bodyPr/>
        <a:lstStyle/>
        <a:p>
          <a:r>
            <a:rPr lang="en-US" dirty="0"/>
            <a:t>Amendment type record ID’s</a:t>
          </a:r>
        </a:p>
      </dgm:t>
    </dgm:pt>
    <dgm:pt modelId="{4B1543CC-5540-467E-BD14-377F11359DD0}" type="parTrans" cxnId="{44AC635A-EAC9-45D4-A61F-9869AD7CDBA9}">
      <dgm:prSet/>
      <dgm:spPr/>
      <dgm:t>
        <a:bodyPr/>
        <a:lstStyle/>
        <a:p>
          <a:endParaRPr lang="en-US"/>
        </a:p>
      </dgm:t>
    </dgm:pt>
    <dgm:pt modelId="{9D93BA10-7FBA-435C-99BE-5B4605716E2B}" type="sibTrans" cxnId="{44AC635A-EAC9-45D4-A61F-9869AD7CDBA9}">
      <dgm:prSet/>
      <dgm:spPr/>
      <dgm:t>
        <a:bodyPr/>
        <a:lstStyle/>
        <a:p>
          <a:endParaRPr lang="en-US"/>
        </a:p>
      </dgm:t>
    </dgm:pt>
    <dgm:pt modelId="{BE61B135-36E9-4255-BAF2-69D5F5306563}">
      <dgm:prSet/>
      <dgm:spPr>
        <a:solidFill>
          <a:schemeClr val="accent4"/>
        </a:solidFill>
      </dgm:spPr>
      <dgm:t>
        <a:bodyPr/>
        <a:lstStyle/>
        <a:p>
          <a:r>
            <a:rPr lang="en-US" dirty="0"/>
            <a:t>How amendments interact with the Parent permit</a:t>
          </a:r>
        </a:p>
      </dgm:t>
    </dgm:pt>
    <dgm:pt modelId="{DF31F34D-116E-4D07-AF32-04D0C4AB2456}" type="parTrans" cxnId="{224AD230-F711-4FBA-A92F-B848DE18CEB9}">
      <dgm:prSet/>
      <dgm:spPr/>
      <dgm:t>
        <a:bodyPr/>
        <a:lstStyle/>
        <a:p>
          <a:endParaRPr lang="en-US"/>
        </a:p>
      </dgm:t>
    </dgm:pt>
    <dgm:pt modelId="{4FF30205-915A-4951-BA44-89DCDF17C801}" type="sibTrans" cxnId="{224AD230-F711-4FBA-A92F-B848DE18CEB9}">
      <dgm:prSet/>
      <dgm:spPr/>
      <dgm:t>
        <a:bodyPr/>
        <a:lstStyle/>
        <a:p>
          <a:endParaRPr lang="en-US"/>
        </a:p>
      </dgm:t>
    </dgm:pt>
    <dgm:pt modelId="{D1E76712-DF97-404F-AD12-2DF5C437C34C}" type="pres">
      <dgm:prSet presAssocID="{07523C0C-A901-448A-8FFF-789793CC27FE}" presName="linear" presStyleCnt="0">
        <dgm:presLayoutVars>
          <dgm:animLvl val="lvl"/>
          <dgm:resizeHandles val="exact"/>
        </dgm:presLayoutVars>
      </dgm:prSet>
      <dgm:spPr/>
    </dgm:pt>
    <dgm:pt modelId="{8349F0CF-4176-4EFB-943A-A99D7808FF62}" type="pres">
      <dgm:prSet presAssocID="{00B1843F-B0B3-4265-AACC-76E71F0EDA8F}" presName="parentText" presStyleLbl="node1" presStyleIdx="0" presStyleCnt="14">
        <dgm:presLayoutVars>
          <dgm:chMax val="0"/>
          <dgm:bulletEnabled val="1"/>
        </dgm:presLayoutVars>
      </dgm:prSet>
      <dgm:spPr/>
    </dgm:pt>
    <dgm:pt modelId="{4B4933BD-6675-4EA5-81F1-6F1E08ECC57C}" type="pres">
      <dgm:prSet presAssocID="{708ADB6A-6D7C-41D2-8D2B-E52C5592EAEA}" presName="spacer" presStyleCnt="0"/>
      <dgm:spPr/>
    </dgm:pt>
    <dgm:pt modelId="{963EC545-8B5F-4BCE-BF57-2A301630CC5D}" type="pres">
      <dgm:prSet presAssocID="{E8B2B578-2E2D-434F-82AC-4F91DFD2F42F}" presName="parentText" presStyleLbl="node1" presStyleIdx="1" presStyleCnt="14">
        <dgm:presLayoutVars>
          <dgm:chMax val="0"/>
          <dgm:bulletEnabled val="1"/>
        </dgm:presLayoutVars>
      </dgm:prSet>
      <dgm:spPr/>
    </dgm:pt>
    <dgm:pt modelId="{8A7FF51E-B69B-4013-9E0A-C8CC85EAB0F8}" type="pres">
      <dgm:prSet presAssocID="{85C849B1-09F0-4215-AC1F-2A0556E169BE}" presName="spacer" presStyleCnt="0"/>
      <dgm:spPr/>
    </dgm:pt>
    <dgm:pt modelId="{F42AD947-3293-44EF-AF16-3B1C995BC6E4}" type="pres">
      <dgm:prSet presAssocID="{5E49261B-CAAF-4AFD-B1DF-B5496FCAD63E}" presName="parentText" presStyleLbl="node1" presStyleIdx="2" presStyleCnt="14">
        <dgm:presLayoutVars>
          <dgm:chMax val="0"/>
          <dgm:bulletEnabled val="1"/>
        </dgm:presLayoutVars>
      </dgm:prSet>
      <dgm:spPr/>
    </dgm:pt>
    <dgm:pt modelId="{224E14D9-6CE1-4A60-B456-16AAE74845BA}" type="pres">
      <dgm:prSet presAssocID="{25474D88-6D81-4A38-B35F-17095DD20C1A}" presName="spacer" presStyleCnt="0"/>
      <dgm:spPr/>
    </dgm:pt>
    <dgm:pt modelId="{3A33452A-654A-44B9-9038-9B2A50014AF8}" type="pres">
      <dgm:prSet presAssocID="{B867A843-47C4-4471-B8E5-ED7793D10F62}" presName="parentText" presStyleLbl="node1" presStyleIdx="3" presStyleCnt="14">
        <dgm:presLayoutVars>
          <dgm:chMax val="0"/>
          <dgm:bulletEnabled val="1"/>
        </dgm:presLayoutVars>
      </dgm:prSet>
      <dgm:spPr/>
    </dgm:pt>
    <dgm:pt modelId="{479CE3F8-8F8F-4753-BEA6-F21344BBE40A}" type="pres">
      <dgm:prSet presAssocID="{8892BDC0-ACF3-4029-BA05-8DDD58C9F51E}" presName="spacer" presStyleCnt="0"/>
      <dgm:spPr/>
    </dgm:pt>
    <dgm:pt modelId="{B79DFA99-A8CE-4AD6-9134-CFD2FC8EECEC}" type="pres">
      <dgm:prSet presAssocID="{69A403C1-C0C6-4224-ADDF-069E5D7D35EC}" presName="parentText" presStyleLbl="node1" presStyleIdx="4" presStyleCnt="14">
        <dgm:presLayoutVars>
          <dgm:chMax val="0"/>
          <dgm:bulletEnabled val="1"/>
        </dgm:presLayoutVars>
      </dgm:prSet>
      <dgm:spPr/>
    </dgm:pt>
    <dgm:pt modelId="{801D9092-F3D9-4295-819B-C6C29983563F}" type="pres">
      <dgm:prSet presAssocID="{DC4A4EAE-BFF9-498D-8CB6-B458142128D6}" presName="spacer" presStyleCnt="0"/>
      <dgm:spPr/>
    </dgm:pt>
    <dgm:pt modelId="{360BCA4A-C25E-4A66-8EC7-491511D50731}" type="pres">
      <dgm:prSet presAssocID="{DC665A0E-8E76-49D0-954B-9EEADEB45167}" presName="parentText" presStyleLbl="node1" presStyleIdx="5" presStyleCnt="14">
        <dgm:presLayoutVars>
          <dgm:chMax val="0"/>
          <dgm:bulletEnabled val="1"/>
        </dgm:presLayoutVars>
      </dgm:prSet>
      <dgm:spPr/>
    </dgm:pt>
    <dgm:pt modelId="{6E2393D9-4407-4C15-9291-3E9BBE6B27D9}" type="pres">
      <dgm:prSet presAssocID="{DC8559EA-5EBD-4033-BB5E-B8E2FDD34217}" presName="spacer" presStyleCnt="0"/>
      <dgm:spPr/>
    </dgm:pt>
    <dgm:pt modelId="{D14C6A1E-E62F-4BB0-8D48-44838ADB132A}" type="pres">
      <dgm:prSet presAssocID="{5EAF4F57-B0E0-4452-9414-02E05050EEFD}" presName="parentText" presStyleLbl="node1" presStyleIdx="6" presStyleCnt="14">
        <dgm:presLayoutVars>
          <dgm:chMax val="0"/>
          <dgm:bulletEnabled val="1"/>
        </dgm:presLayoutVars>
      </dgm:prSet>
      <dgm:spPr/>
    </dgm:pt>
    <dgm:pt modelId="{80397BA4-A6D1-4221-B1C2-5A2F9A111095}" type="pres">
      <dgm:prSet presAssocID="{9D93BA10-7FBA-435C-99BE-5B4605716E2B}" presName="spacer" presStyleCnt="0"/>
      <dgm:spPr/>
    </dgm:pt>
    <dgm:pt modelId="{71DDD88A-D490-4A77-AD5E-322FFE7BFA32}" type="pres">
      <dgm:prSet presAssocID="{44DF2C1F-1405-4157-A620-74D73632F757}" presName="parentText" presStyleLbl="node1" presStyleIdx="7" presStyleCnt="14">
        <dgm:presLayoutVars>
          <dgm:chMax val="0"/>
          <dgm:bulletEnabled val="1"/>
        </dgm:presLayoutVars>
      </dgm:prSet>
      <dgm:spPr/>
    </dgm:pt>
    <dgm:pt modelId="{3AE0BBD4-87C8-4D2D-99B0-66CFAFC84899}" type="pres">
      <dgm:prSet presAssocID="{79B27A64-FCE4-43AC-9297-84DBC61FB866}" presName="spacer" presStyleCnt="0"/>
      <dgm:spPr/>
    </dgm:pt>
    <dgm:pt modelId="{035F0DD1-7FCB-498B-AFE9-DA7FBC6B0E5E}" type="pres">
      <dgm:prSet presAssocID="{9AF8D49C-B990-456F-949C-1BCAD9FDFAE3}" presName="parentText" presStyleLbl="node1" presStyleIdx="8" presStyleCnt="14">
        <dgm:presLayoutVars>
          <dgm:chMax val="0"/>
          <dgm:bulletEnabled val="1"/>
        </dgm:presLayoutVars>
      </dgm:prSet>
      <dgm:spPr/>
    </dgm:pt>
    <dgm:pt modelId="{3D8FE70F-F894-48EF-9746-40DDFCB91DB2}" type="pres">
      <dgm:prSet presAssocID="{34C9C84C-57D9-4E39-ABA1-D3A3CFFA42DA}" presName="spacer" presStyleCnt="0"/>
      <dgm:spPr/>
    </dgm:pt>
    <dgm:pt modelId="{13DCE15F-495C-44C8-82C8-516CC9674791}" type="pres">
      <dgm:prSet presAssocID="{359F854E-ED13-4B16-B191-2BABAC2EE108}" presName="parentText" presStyleLbl="node1" presStyleIdx="9" presStyleCnt="14">
        <dgm:presLayoutVars>
          <dgm:chMax val="0"/>
          <dgm:bulletEnabled val="1"/>
        </dgm:presLayoutVars>
      </dgm:prSet>
      <dgm:spPr/>
    </dgm:pt>
    <dgm:pt modelId="{1FB66E4F-FEFF-461D-94D3-B90A4356B8C3}" type="pres">
      <dgm:prSet presAssocID="{EF41BF77-9E90-40C8-81F8-A3897160C830}" presName="spacer" presStyleCnt="0"/>
      <dgm:spPr/>
    </dgm:pt>
    <dgm:pt modelId="{9DA5DE69-FBE5-4CB2-8DD4-D6D14247A399}" type="pres">
      <dgm:prSet presAssocID="{5E831BC3-7E31-4278-85EB-C9B988920A80}" presName="parentText" presStyleLbl="node1" presStyleIdx="10" presStyleCnt="14">
        <dgm:presLayoutVars>
          <dgm:chMax val="0"/>
          <dgm:bulletEnabled val="1"/>
        </dgm:presLayoutVars>
      </dgm:prSet>
      <dgm:spPr/>
    </dgm:pt>
    <dgm:pt modelId="{7E3A89A4-8E70-4624-882F-C4B08A876987}" type="pres">
      <dgm:prSet presAssocID="{21CAF5A9-E3F8-46E1-A55B-B111A358FB8C}" presName="spacer" presStyleCnt="0"/>
      <dgm:spPr/>
    </dgm:pt>
    <dgm:pt modelId="{2DF3057D-BEEE-46D1-9F04-3DC0BD370513}" type="pres">
      <dgm:prSet presAssocID="{2A52DC6C-D233-42ED-B761-A1A552B0F276}" presName="parentText" presStyleLbl="node1" presStyleIdx="11" presStyleCnt="14">
        <dgm:presLayoutVars>
          <dgm:chMax val="0"/>
          <dgm:bulletEnabled val="1"/>
        </dgm:presLayoutVars>
      </dgm:prSet>
      <dgm:spPr/>
    </dgm:pt>
    <dgm:pt modelId="{96F050E1-555D-4B83-9B9C-16B3660CC0D0}" type="pres">
      <dgm:prSet presAssocID="{6E759DEE-8D87-44D7-8F78-7B13AE0364DB}" presName="spacer" presStyleCnt="0"/>
      <dgm:spPr/>
    </dgm:pt>
    <dgm:pt modelId="{04100545-D87C-481A-A865-D8E2D27E6A6C}" type="pres">
      <dgm:prSet presAssocID="{BE61B135-36E9-4255-BAF2-69D5F5306563}" presName="parentText" presStyleLbl="node1" presStyleIdx="12" presStyleCnt="14">
        <dgm:presLayoutVars>
          <dgm:chMax val="0"/>
          <dgm:bulletEnabled val="1"/>
        </dgm:presLayoutVars>
      </dgm:prSet>
      <dgm:spPr/>
    </dgm:pt>
    <dgm:pt modelId="{0D4E33B0-0B9B-474E-B019-93B8783413DB}" type="pres">
      <dgm:prSet presAssocID="{4FF30205-915A-4951-BA44-89DCDF17C801}" presName="spacer" presStyleCnt="0"/>
      <dgm:spPr/>
    </dgm:pt>
    <dgm:pt modelId="{A907E8A8-2018-4B84-BD57-44895CA8D8C7}" type="pres">
      <dgm:prSet presAssocID="{3A10215E-7C18-433C-9DF1-BFC744B596EA}" presName="parentText" presStyleLbl="node1" presStyleIdx="13" presStyleCnt="14">
        <dgm:presLayoutVars>
          <dgm:chMax val="0"/>
          <dgm:bulletEnabled val="1"/>
        </dgm:presLayoutVars>
      </dgm:prSet>
      <dgm:spPr/>
    </dgm:pt>
  </dgm:ptLst>
  <dgm:cxnLst>
    <dgm:cxn modelId="{76E3F903-DAAC-43D3-AF75-043B5C5C0384}" srcId="{07523C0C-A901-448A-8FFF-789793CC27FE}" destId="{3A10215E-7C18-433C-9DF1-BFC744B596EA}" srcOrd="13" destOrd="0" parTransId="{6F0E888D-0312-42F0-837F-2718E3667774}" sibTransId="{C3A72358-D941-4014-A337-A07B43F9CA2A}"/>
    <dgm:cxn modelId="{10C1B10E-47C1-46AB-AD00-BD35944E0F21}" type="presOf" srcId="{B867A843-47C4-4471-B8E5-ED7793D10F62}" destId="{3A33452A-654A-44B9-9038-9B2A50014AF8}" srcOrd="0" destOrd="0" presId="urn:microsoft.com/office/officeart/2005/8/layout/vList2"/>
    <dgm:cxn modelId="{AF289F1F-795B-475F-A154-7CFF93C7DB1E}" type="presOf" srcId="{44DF2C1F-1405-4157-A620-74D73632F757}" destId="{71DDD88A-D490-4A77-AD5E-322FFE7BFA32}" srcOrd="0" destOrd="0" presId="urn:microsoft.com/office/officeart/2005/8/layout/vList2"/>
    <dgm:cxn modelId="{224AD230-F711-4FBA-A92F-B848DE18CEB9}" srcId="{07523C0C-A901-448A-8FFF-789793CC27FE}" destId="{BE61B135-36E9-4255-BAF2-69D5F5306563}" srcOrd="12" destOrd="0" parTransId="{DF31F34D-116E-4D07-AF32-04D0C4AB2456}" sibTransId="{4FF30205-915A-4951-BA44-89DCDF17C801}"/>
    <dgm:cxn modelId="{52E5C438-12FB-41C4-8073-463D9431C9C1}" type="presOf" srcId="{3A10215E-7C18-433C-9DF1-BFC744B596EA}" destId="{A907E8A8-2018-4B84-BD57-44895CA8D8C7}" srcOrd="0" destOrd="0" presId="urn:microsoft.com/office/officeart/2005/8/layout/vList2"/>
    <dgm:cxn modelId="{38020748-9C9C-498A-9D27-2A0CAD53E1C3}" srcId="{07523C0C-A901-448A-8FFF-789793CC27FE}" destId="{E8B2B578-2E2D-434F-82AC-4F91DFD2F42F}" srcOrd="1" destOrd="0" parTransId="{0A4AE0D5-12B4-4D6E-B7EE-75468EFB8084}" sibTransId="{85C849B1-09F0-4215-AC1F-2A0556E169BE}"/>
    <dgm:cxn modelId="{D2D67768-07F2-41C1-8217-DA1C08EFE02C}" type="presOf" srcId="{DC665A0E-8E76-49D0-954B-9EEADEB45167}" destId="{360BCA4A-C25E-4A66-8EC7-491511D50731}" srcOrd="0" destOrd="0" presId="urn:microsoft.com/office/officeart/2005/8/layout/vList2"/>
    <dgm:cxn modelId="{41F82E6E-1D10-4737-A712-94340E33A915}" type="presOf" srcId="{00B1843F-B0B3-4265-AACC-76E71F0EDA8F}" destId="{8349F0CF-4176-4EFB-943A-A99D7808FF62}" srcOrd="0" destOrd="0" presId="urn:microsoft.com/office/officeart/2005/8/layout/vList2"/>
    <dgm:cxn modelId="{1576EC59-AE2A-48EE-86CE-3059A83CD7C9}" srcId="{07523C0C-A901-448A-8FFF-789793CC27FE}" destId="{9AF8D49C-B990-456F-949C-1BCAD9FDFAE3}" srcOrd="8" destOrd="0" parTransId="{9CC08D97-4051-45FE-A497-EAF560483895}" sibTransId="{34C9C84C-57D9-4E39-ABA1-D3A3CFFA42DA}"/>
    <dgm:cxn modelId="{44AC635A-EAC9-45D4-A61F-9869AD7CDBA9}" srcId="{07523C0C-A901-448A-8FFF-789793CC27FE}" destId="{5EAF4F57-B0E0-4452-9414-02E05050EEFD}" srcOrd="6" destOrd="0" parTransId="{4B1543CC-5540-467E-BD14-377F11359DD0}" sibTransId="{9D93BA10-7FBA-435C-99BE-5B4605716E2B}"/>
    <dgm:cxn modelId="{24B9137C-7485-4DC9-BDFA-72DA8E1F15F7}" type="presOf" srcId="{BE61B135-36E9-4255-BAF2-69D5F5306563}" destId="{04100545-D87C-481A-A865-D8E2D27E6A6C}" srcOrd="0" destOrd="0" presId="urn:microsoft.com/office/officeart/2005/8/layout/vList2"/>
    <dgm:cxn modelId="{399E797C-8DB9-4112-90C9-F6B2411E803F}" srcId="{07523C0C-A901-448A-8FFF-789793CC27FE}" destId="{DC665A0E-8E76-49D0-954B-9EEADEB45167}" srcOrd="5" destOrd="0" parTransId="{91A7FC94-BCD6-411D-8B4B-2EEC1EC4CEC8}" sibTransId="{DC8559EA-5EBD-4033-BB5E-B8E2FDD34217}"/>
    <dgm:cxn modelId="{B3D02784-64E8-4ABF-AF96-6C34325622EE}" srcId="{07523C0C-A901-448A-8FFF-789793CC27FE}" destId="{5E831BC3-7E31-4278-85EB-C9B988920A80}" srcOrd="10" destOrd="0" parTransId="{D16405F1-04A3-462A-9B7D-8A0F5AC5593D}" sibTransId="{21CAF5A9-E3F8-46E1-A55B-B111A358FB8C}"/>
    <dgm:cxn modelId="{9DD78884-28ED-469C-83EB-E82ED6834A65}" srcId="{07523C0C-A901-448A-8FFF-789793CC27FE}" destId="{359F854E-ED13-4B16-B191-2BABAC2EE108}" srcOrd="9" destOrd="0" parTransId="{950F1714-1221-4B2B-8FD5-9860DC56F36C}" sibTransId="{EF41BF77-9E90-40C8-81F8-A3897160C830}"/>
    <dgm:cxn modelId="{99D41D88-42E1-4717-AFE5-537EB65AE3B7}" srcId="{07523C0C-A901-448A-8FFF-789793CC27FE}" destId="{B867A843-47C4-4471-B8E5-ED7793D10F62}" srcOrd="3" destOrd="0" parTransId="{69FBDFD4-52DA-46CB-B520-07C5DBEA3D4D}" sibTransId="{8892BDC0-ACF3-4029-BA05-8DDD58C9F51E}"/>
    <dgm:cxn modelId="{6146C48A-CB5B-46AB-B6E2-F946A7BF2084}" type="presOf" srcId="{359F854E-ED13-4B16-B191-2BABAC2EE108}" destId="{13DCE15F-495C-44C8-82C8-516CC9674791}" srcOrd="0" destOrd="0" presId="urn:microsoft.com/office/officeart/2005/8/layout/vList2"/>
    <dgm:cxn modelId="{4847888D-33B7-4870-9B97-35BE6D8EBB12}" srcId="{07523C0C-A901-448A-8FFF-789793CC27FE}" destId="{00B1843F-B0B3-4265-AACC-76E71F0EDA8F}" srcOrd="0" destOrd="0" parTransId="{B8846232-5DB6-41CC-A81C-68F7B3F65852}" sibTransId="{708ADB6A-6D7C-41D2-8D2B-E52C5592EAEA}"/>
    <dgm:cxn modelId="{3E181896-8B29-4623-908A-B4F56B59B629}" type="presOf" srcId="{E8B2B578-2E2D-434F-82AC-4F91DFD2F42F}" destId="{963EC545-8B5F-4BCE-BF57-2A301630CC5D}" srcOrd="0" destOrd="0" presId="urn:microsoft.com/office/officeart/2005/8/layout/vList2"/>
    <dgm:cxn modelId="{78931698-D09C-4D08-A851-BFD16A744FEF}" type="presOf" srcId="{5EAF4F57-B0E0-4452-9414-02E05050EEFD}" destId="{D14C6A1E-E62F-4BB0-8D48-44838ADB132A}" srcOrd="0" destOrd="0" presId="urn:microsoft.com/office/officeart/2005/8/layout/vList2"/>
    <dgm:cxn modelId="{0A46819D-0FC5-4304-8001-9196E9EF6F8F}" type="presOf" srcId="{69A403C1-C0C6-4224-ADDF-069E5D7D35EC}" destId="{B79DFA99-A8CE-4AD6-9134-CFD2FC8EECEC}" srcOrd="0" destOrd="0" presId="urn:microsoft.com/office/officeart/2005/8/layout/vList2"/>
    <dgm:cxn modelId="{3BFC3AAE-C0BD-4CB7-8774-09782BDEA216}" type="presOf" srcId="{07523C0C-A901-448A-8FFF-789793CC27FE}" destId="{D1E76712-DF97-404F-AD12-2DF5C437C34C}" srcOrd="0" destOrd="0" presId="urn:microsoft.com/office/officeart/2005/8/layout/vList2"/>
    <dgm:cxn modelId="{A619C6B6-05E1-4CA5-9E51-952E6E62CD35}" type="presOf" srcId="{5E831BC3-7E31-4278-85EB-C9B988920A80}" destId="{9DA5DE69-FBE5-4CB2-8DD4-D6D14247A399}" srcOrd="0" destOrd="0" presId="urn:microsoft.com/office/officeart/2005/8/layout/vList2"/>
    <dgm:cxn modelId="{65A473C0-AB4E-417D-B5A0-DBEDBF4D4417}" type="presOf" srcId="{5E49261B-CAAF-4AFD-B1DF-B5496FCAD63E}" destId="{F42AD947-3293-44EF-AF16-3B1C995BC6E4}" srcOrd="0" destOrd="0" presId="urn:microsoft.com/office/officeart/2005/8/layout/vList2"/>
    <dgm:cxn modelId="{B56570C3-F674-4CEB-89FE-E7A963B501B6}" srcId="{07523C0C-A901-448A-8FFF-789793CC27FE}" destId="{69A403C1-C0C6-4224-ADDF-069E5D7D35EC}" srcOrd="4" destOrd="0" parTransId="{1599B40D-B096-4677-A2B2-CE399759C59B}" sibTransId="{DC4A4EAE-BFF9-498D-8CB6-B458142128D6}"/>
    <dgm:cxn modelId="{78A98EC9-0CC8-45DE-A9A8-A144854F77EF}" srcId="{07523C0C-A901-448A-8FFF-789793CC27FE}" destId="{5E49261B-CAAF-4AFD-B1DF-B5496FCAD63E}" srcOrd="2" destOrd="0" parTransId="{64DB84B1-FD04-4D71-AE2A-F6FD4ABC3ADF}" sibTransId="{25474D88-6D81-4A38-B35F-17095DD20C1A}"/>
    <dgm:cxn modelId="{46A535EF-E75B-4A3D-9424-A6C923C212BB}" srcId="{07523C0C-A901-448A-8FFF-789793CC27FE}" destId="{2A52DC6C-D233-42ED-B761-A1A552B0F276}" srcOrd="11" destOrd="0" parTransId="{42D27A1F-2041-4AFB-8F9B-6BD31F89D509}" sibTransId="{6E759DEE-8D87-44D7-8F78-7B13AE0364DB}"/>
    <dgm:cxn modelId="{895CFCEF-DD93-47F1-A43F-9345A6B866EE}" type="presOf" srcId="{2A52DC6C-D233-42ED-B761-A1A552B0F276}" destId="{2DF3057D-BEEE-46D1-9F04-3DC0BD370513}" srcOrd="0" destOrd="0" presId="urn:microsoft.com/office/officeart/2005/8/layout/vList2"/>
    <dgm:cxn modelId="{839FC8FB-AA12-4CA0-8AFE-B41F8B08DCC5}" srcId="{07523C0C-A901-448A-8FFF-789793CC27FE}" destId="{44DF2C1F-1405-4157-A620-74D73632F757}" srcOrd="7" destOrd="0" parTransId="{8716CF32-FCA5-4A3C-BF99-C394C7982A5C}" sibTransId="{79B27A64-FCE4-43AC-9297-84DBC61FB866}"/>
    <dgm:cxn modelId="{9C4DC3FE-6355-470D-9228-6B50CE85BA04}" type="presOf" srcId="{9AF8D49C-B990-456F-949C-1BCAD9FDFAE3}" destId="{035F0DD1-7FCB-498B-AFE9-DA7FBC6B0E5E}" srcOrd="0" destOrd="0" presId="urn:microsoft.com/office/officeart/2005/8/layout/vList2"/>
    <dgm:cxn modelId="{326C43EF-5211-446B-807C-9F658B68CC0A}" type="presParOf" srcId="{D1E76712-DF97-404F-AD12-2DF5C437C34C}" destId="{8349F0CF-4176-4EFB-943A-A99D7808FF62}" srcOrd="0" destOrd="0" presId="urn:microsoft.com/office/officeart/2005/8/layout/vList2"/>
    <dgm:cxn modelId="{A1CAC668-96C6-46F3-BAA0-00BACF627D13}" type="presParOf" srcId="{D1E76712-DF97-404F-AD12-2DF5C437C34C}" destId="{4B4933BD-6675-4EA5-81F1-6F1E08ECC57C}" srcOrd="1" destOrd="0" presId="urn:microsoft.com/office/officeart/2005/8/layout/vList2"/>
    <dgm:cxn modelId="{1174D0CF-2468-4C18-AFEF-0566CF473CC1}" type="presParOf" srcId="{D1E76712-DF97-404F-AD12-2DF5C437C34C}" destId="{963EC545-8B5F-4BCE-BF57-2A301630CC5D}" srcOrd="2" destOrd="0" presId="urn:microsoft.com/office/officeart/2005/8/layout/vList2"/>
    <dgm:cxn modelId="{CEEFCFB1-8F45-4463-AEED-5DC34180362B}" type="presParOf" srcId="{D1E76712-DF97-404F-AD12-2DF5C437C34C}" destId="{8A7FF51E-B69B-4013-9E0A-C8CC85EAB0F8}" srcOrd="3" destOrd="0" presId="urn:microsoft.com/office/officeart/2005/8/layout/vList2"/>
    <dgm:cxn modelId="{5C7E04F9-5B0F-4191-8101-4437A110B3D3}" type="presParOf" srcId="{D1E76712-DF97-404F-AD12-2DF5C437C34C}" destId="{F42AD947-3293-44EF-AF16-3B1C995BC6E4}" srcOrd="4" destOrd="0" presId="urn:microsoft.com/office/officeart/2005/8/layout/vList2"/>
    <dgm:cxn modelId="{6BD2AC4D-DAEB-4A18-B4DF-12945EF07135}" type="presParOf" srcId="{D1E76712-DF97-404F-AD12-2DF5C437C34C}" destId="{224E14D9-6CE1-4A60-B456-16AAE74845BA}" srcOrd="5" destOrd="0" presId="urn:microsoft.com/office/officeart/2005/8/layout/vList2"/>
    <dgm:cxn modelId="{67213E20-4D05-4926-A1E2-5F7163E8E9FD}" type="presParOf" srcId="{D1E76712-DF97-404F-AD12-2DF5C437C34C}" destId="{3A33452A-654A-44B9-9038-9B2A50014AF8}" srcOrd="6" destOrd="0" presId="urn:microsoft.com/office/officeart/2005/8/layout/vList2"/>
    <dgm:cxn modelId="{BE62C695-4931-494C-99A2-61585BCBE3C2}" type="presParOf" srcId="{D1E76712-DF97-404F-AD12-2DF5C437C34C}" destId="{479CE3F8-8F8F-4753-BEA6-F21344BBE40A}" srcOrd="7" destOrd="0" presId="urn:microsoft.com/office/officeart/2005/8/layout/vList2"/>
    <dgm:cxn modelId="{2C966210-7C33-488D-B233-B753B656C4B5}" type="presParOf" srcId="{D1E76712-DF97-404F-AD12-2DF5C437C34C}" destId="{B79DFA99-A8CE-4AD6-9134-CFD2FC8EECEC}" srcOrd="8" destOrd="0" presId="urn:microsoft.com/office/officeart/2005/8/layout/vList2"/>
    <dgm:cxn modelId="{06B6DC80-5C23-42EE-976B-52827206C435}" type="presParOf" srcId="{D1E76712-DF97-404F-AD12-2DF5C437C34C}" destId="{801D9092-F3D9-4295-819B-C6C29983563F}" srcOrd="9" destOrd="0" presId="urn:microsoft.com/office/officeart/2005/8/layout/vList2"/>
    <dgm:cxn modelId="{097BA2B0-C527-4F2E-B6F6-F5D3AACB1E3B}" type="presParOf" srcId="{D1E76712-DF97-404F-AD12-2DF5C437C34C}" destId="{360BCA4A-C25E-4A66-8EC7-491511D50731}" srcOrd="10" destOrd="0" presId="urn:microsoft.com/office/officeart/2005/8/layout/vList2"/>
    <dgm:cxn modelId="{C1E6D4F1-8374-45B6-96FF-492433F7A58F}" type="presParOf" srcId="{D1E76712-DF97-404F-AD12-2DF5C437C34C}" destId="{6E2393D9-4407-4C15-9291-3E9BBE6B27D9}" srcOrd="11" destOrd="0" presId="urn:microsoft.com/office/officeart/2005/8/layout/vList2"/>
    <dgm:cxn modelId="{AC4B4B90-99AE-4245-8F28-B5FEDC4DD68E}" type="presParOf" srcId="{D1E76712-DF97-404F-AD12-2DF5C437C34C}" destId="{D14C6A1E-E62F-4BB0-8D48-44838ADB132A}" srcOrd="12" destOrd="0" presId="urn:microsoft.com/office/officeart/2005/8/layout/vList2"/>
    <dgm:cxn modelId="{3954E37D-DC47-4DB5-B64F-750AE34CBF55}" type="presParOf" srcId="{D1E76712-DF97-404F-AD12-2DF5C437C34C}" destId="{80397BA4-A6D1-4221-B1C2-5A2F9A111095}" srcOrd="13" destOrd="0" presId="urn:microsoft.com/office/officeart/2005/8/layout/vList2"/>
    <dgm:cxn modelId="{7D656840-DFD2-450D-82BD-2EEC69A08731}" type="presParOf" srcId="{D1E76712-DF97-404F-AD12-2DF5C437C34C}" destId="{71DDD88A-D490-4A77-AD5E-322FFE7BFA32}" srcOrd="14" destOrd="0" presId="urn:microsoft.com/office/officeart/2005/8/layout/vList2"/>
    <dgm:cxn modelId="{C7789639-F30A-4A40-A029-6A4C6BF0FB2D}" type="presParOf" srcId="{D1E76712-DF97-404F-AD12-2DF5C437C34C}" destId="{3AE0BBD4-87C8-4D2D-99B0-66CFAFC84899}" srcOrd="15" destOrd="0" presId="urn:microsoft.com/office/officeart/2005/8/layout/vList2"/>
    <dgm:cxn modelId="{123941D1-7FB5-4217-A703-975852098881}" type="presParOf" srcId="{D1E76712-DF97-404F-AD12-2DF5C437C34C}" destId="{035F0DD1-7FCB-498B-AFE9-DA7FBC6B0E5E}" srcOrd="16" destOrd="0" presId="urn:microsoft.com/office/officeart/2005/8/layout/vList2"/>
    <dgm:cxn modelId="{19692565-7A05-492B-9BC7-B0DF2BC0427A}" type="presParOf" srcId="{D1E76712-DF97-404F-AD12-2DF5C437C34C}" destId="{3D8FE70F-F894-48EF-9746-40DDFCB91DB2}" srcOrd="17" destOrd="0" presId="urn:microsoft.com/office/officeart/2005/8/layout/vList2"/>
    <dgm:cxn modelId="{B140634F-6CBE-4604-BA15-FD3C0378EA52}" type="presParOf" srcId="{D1E76712-DF97-404F-AD12-2DF5C437C34C}" destId="{13DCE15F-495C-44C8-82C8-516CC9674791}" srcOrd="18" destOrd="0" presId="urn:microsoft.com/office/officeart/2005/8/layout/vList2"/>
    <dgm:cxn modelId="{F1F5BB38-E3CF-4417-A6B5-A01E32D70D57}" type="presParOf" srcId="{D1E76712-DF97-404F-AD12-2DF5C437C34C}" destId="{1FB66E4F-FEFF-461D-94D3-B90A4356B8C3}" srcOrd="19" destOrd="0" presId="urn:microsoft.com/office/officeart/2005/8/layout/vList2"/>
    <dgm:cxn modelId="{912E8ADE-0B99-4241-8996-9F2A9FAFCFCD}" type="presParOf" srcId="{D1E76712-DF97-404F-AD12-2DF5C437C34C}" destId="{9DA5DE69-FBE5-4CB2-8DD4-D6D14247A399}" srcOrd="20" destOrd="0" presId="urn:microsoft.com/office/officeart/2005/8/layout/vList2"/>
    <dgm:cxn modelId="{5EC241DE-7039-4F54-B595-8EE5D0B6EEAA}" type="presParOf" srcId="{D1E76712-DF97-404F-AD12-2DF5C437C34C}" destId="{7E3A89A4-8E70-4624-882F-C4B08A876987}" srcOrd="21" destOrd="0" presId="urn:microsoft.com/office/officeart/2005/8/layout/vList2"/>
    <dgm:cxn modelId="{859B1690-DE25-4121-BA61-86EC818117A9}" type="presParOf" srcId="{D1E76712-DF97-404F-AD12-2DF5C437C34C}" destId="{2DF3057D-BEEE-46D1-9F04-3DC0BD370513}" srcOrd="22" destOrd="0" presId="urn:microsoft.com/office/officeart/2005/8/layout/vList2"/>
    <dgm:cxn modelId="{6BE5D8CB-04FF-44BA-9F41-AF71B367DB9F}" type="presParOf" srcId="{D1E76712-DF97-404F-AD12-2DF5C437C34C}" destId="{96F050E1-555D-4B83-9B9C-16B3660CC0D0}" srcOrd="23" destOrd="0" presId="urn:microsoft.com/office/officeart/2005/8/layout/vList2"/>
    <dgm:cxn modelId="{2E29F687-7C4B-4543-BC50-85A9EBC75E8F}" type="presParOf" srcId="{D1E76712-DF97-404F-AD12-2DF5C437C34C}" destId="{04100545-D87C-481A-A865-D8E2D27E6A6C}" srcOrd="24" destOrd="0" presId="urn:microsoft.com/office/officeart/2005/8/layout/vList2"/>
    <dgm:cxn modelId="{97625BC6-D269-4E4E-AAFD-8351D1F15798}" type="presParOf" srcId="{D1E76712-DF97-404F-AD12-2DF5C437C34C}" destId="{0D4E33B0-0B9B-474E-B019-93B8783413DB}" srcOrd="25" destOrd="0" presId="urn:microsoft.com/office/officeart/2005/8/layout/vList2"/>
    <dgm:cxn modelId="{2B96542A-2E76-4BBA-B5CF-BE07E9415768}" type="presParOf" srcId="{D1E76712-DF97-404F-AD12-2DF5C437C34C}" destId="{A907E8A8-2018-4B84-BD57-44895CA8D8C7}" srcOrd="2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847CBF-74DD-47C0-AAF7-EE71DF99006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EA77728-DDD9-4932-89D3-DA4A4D9CFE27}">
      <dgm:prSet/>
      <dgm:spPr>
        <a:solidFill>
          <a:schemeClr val="tx2">
            <a:lumMod val="40000"/>
            <a:lumOff val="60000"/>
          </a:schemeClr>
        </a:solidFill>
      </dgm:spPr>
      <dgm:t>
        <a:bodyPr/>
        <a:lstStyle/>
        <a:p>
          <a:r>
            <a:rPr lang="en-US" b="1" dirty="0"/>
            <a:t>ROWM Permits</a:t>
          </a:r>
          <a:endParaRPr lang="en-US" dirty="0"/>
        </a:p>
      </dgm:t>
    </dgm:pt>
    <dgm:pt modelId="{48C30B5D-D9F1-4E45-82E2-07CDCC63CB65}" type="parTrans" cxnId="{F060DAE7-65A0-490C-B5EA-35076C189F77}">
      <dgm:prSet/>
      <dgm:spPr/>
      <dgm:t>
        <a:bodyPr/>
        <a:lstStyle/>
        <a:p>
          <a:endParaRPr lang="en-US"/>
        </a:p>
      </dgm:t>
    </dgm:pt>
    <dgm:pt modelId="{05DB12BA-2DD8-4131-9432-5B4EE9AEF039}" type="sibTrans" cxnId="{F060DAE7-65A0-490C-B5EA-35076C189F77}">
      <dgm:prSet/>
      <dgm:spPr/>
      <dgm:t>
        <a:bodyPr/>
        <a:lstStyle/>
        <a:p>
          <a:endParaRPr lang="en-US"/>
        </a:p>
      </dgm:t>
    </dgm:pt>
    <dgm:pt modelId="{8AF6D113-F463-4791-91C7-B8478D02FCDF}">
      <dgm:prSet/>
      <dgm:spPr/>
      <dgm:t>
        <a:bodyPr/>
        <a:lstStyle/>
        <a:p>
          <a:r>
            <a:rPr lang="en-US" dirty="0">
              <a:solidFill>
                <a:schemeClr val="tx1">
                  <a:lumMod val="50000"/>
                </a:schemeClr>
              </a:solidFill>
            </a:rPr>
            <a:t>ROW Construction (today’s Construction Use)</a:t>
          </a:r>
        </a:p>
      </dgm:t>
    </dgm:pt>
    <dgm:pt modelId="{67003A65-923A-4473-BD41-4EABCCA3C5A3}" type="parTrans" cxnId="{145C4518-9853-4BDC-B8FE-B62BC6685152}">
      <dgm:prSet/>
      <dgm:spPr/>
      <dgm:t>
        <a:bodyPr/>
        <a:lstStyle/>
        <a:p>
          <a:endParaRPr lang="en-US"/>
        </a:p>
      </dgm:t>
    </dgm:pt>
    <dgm:pt modelId="{2EFF542E-D9C9-4F3D-BDE5-C7A95EB8BD80}" type="sibTrans" cxnId="{145C4518-9853-4BDC-B8FE-B62BC6685152}">
      <dgm:prSet/>
      <dgm:spPr/>
      <dgm:t>
        <a:bodyPr/>
        <a:lstStyle/>
        <a:p>
          <a:endParaRPr lang="en-US"/>
        </a:p>
      </dgm:t>
    </dgm:pt>
    <dgm:pt modelId="{5AE3132E-6322-410B-8F6C-C04C88308C50}">
      <dgm:prSet/>
      <dgm:spPr/>
      <dgm:t>
        <a:bodyPr/>
        <a:lstStyle/>
        <a:p>
          <a:r>
            <a:rPr lang="en-US" dirty="0">
              <a:solidFill>
                <a:schemeClr val="tx1">
                  <a:lumMod val="50000"/>
                </a:schemeClr>
              </a:solidFill>
            </a:rPr>
            <a:t>ROW Maintenance (new)</a:t>
          </a:r>
        </a:p>
      </dgm:t>
    </dgm:pt>
    <dgm:pt modelId="{85AABB19-7037-447F-B7B3-854194D0E372}" type="parTrans" cxnId="{C91DA2FB-3DDD-4536-B882-307903EE09FC}">
      <dgm:prSet/>
      <dgm:spPr/>
      <dgm:t>
        <a:bodyPr/>
        <a:lstStyle/>
        <a:p>
          <a:endParaRPr lang="en-US"/>
        </a:p>
      </dgm:t>
    </dgm:pt>
    <dgm:pt modelId="{ED917809-AC24-4472-96A5-C8BD41AD58C9}" type="sibTrans" cxnId="{C91DA2FB-3DDD-4536-B882-307903EE09FC}">
      <dgm:prSet/>
      <dgm:spPr/>
      <dgm:t>
        <a:bodyPr/>
        <a:lstStyle/>
        <a:p>
          <a:endParaRPr lang="en-US"/>
        </a:p>
      </dgm:t>
    </dgm:pt>
    <dgm:pt modelId="{ACA278DF-D9C6-436F-919B-E8347D8474BC}">
      <dgm:prSet/>
      <dgm:spPr/>
      <dgm:t>
        <a:bodyPr/>
        <a:lstStyle/>
        <a:p>
          <a:r>
            <a:rPr lang="en-US" dirty="0">
              <a:solidFill>
                <a:schemeClr val="tx1">
                  <a:lumMod val="50000"/>
                </a:schemeClr>
              </a:solidFill>
            </a:rPr>
            <a:t>Heavy Crane (new)</a:t>
          </a:r>
        </a:p>
      </dgm:t>
    </dgm:pt>
    <dgm:pt modelId="{7225BFC3-3B6D-416D-8396-CE4117B1DC6F}" type="parTrans" cxnId="{16C21EEC-F815-4CEF-AA04-71B51EC5B67F}">
      <dgm:prSet/>
      <dgm:spPr/>
      <dgm:t>
        <a:bodyPr/>
        <a:lstStyle/>
        <a:p>
          <a:endParaRPr lang="en-US"/>
        </a:p>
      </dgm:t>
    </dgm:pt>
    <dgm:pt modelId="{0A59794A-2720-4361-8CE5-1C10E2B94428}" type="sibTrans" cxnId="{16C21EEC-F815-4CEF-AA04-71B51EC5B67F}">
      <dgm:prSet/>
      <dgm:spPr/>
      <dgm:t>
        <a:bodyPr/>
        <a:lstStyle/>
        <a:p>
          <a:endParaRPr lang="en-US"/>
        </a:p>
      </dgm:t>
    </dgm:pt>
    <dgm:pt modelId="{8CF9CA18-5D3E-4EC3-B276-358B0533D4B8}">
      <dgm:prSet/>
      <dgm:spPr/>
      <dgm:t>
        <a:bodyPr/>
        <a:lstStyle/>
        <a:p>
          <a:r>
            <a:rPr lang="en-US" dirty="0">
              <a:solidFill>
                <a:schemeClr val="tx1">
                  <a:lumMod val="50000"/>
                </a:schemeClr>
              </a:solidFill>
            </a:rPr>
            <a:t>Minor Utility </a:t>
          </a:r>
        </a:p>
      </dgm:t>
    </dgm:pt>
    <dgm:pt modelId="{1BFD6D70-22EB-462B-8DFD-E30FDC15EAF4}" type="parTrans" cxnId="{791EED8B-D079-48D2-9047-026F5A018858}">
      <dgm:prSet/>
      <dgm:spPr/>
      <dgm:t>
        <a:bodyPr/>
        <a:lstStyle/>
        <a:p>
          <a:endParaRPr lang="en-US"/>
        </a:p>
      </dgm:t>
    </dgm:pt>
    <dgm:pt modelId="{51D6EBD6-524A-4BA4-8334-8781F2FF2D79}" type="sibTrans" cxnId="{791EED8B-D079-48D2-9047-026F5A018858}">
      <dgm:prSet/>
      <dgm:spPr/>
      <dgm:t>
        <a:bodyPr/>
        <a:lstStyle/>
        <a:p>
          <a:endParaRPr lang="en-US"/>
        </a:p>
      </dgm:t>
    </dgm:pt>
    <dgm:pt modelId="{18008253-9DA4-49B6-8238-829A6CC441D3}">
      <dgm:prSet/>
      <dgm:spPr>
        <a:solidFill>
          <a:schemeClr val="accent6"/>
        </a:solidFill>
      </dgm:spPr>
      <dgm:t>
        <a:bodyPr/>
        <a:lstStyle/>
        <a:p>
          <a:r>
            <a:rPr lang="en-US" b="1" dirty="0"/>
            <a:t>Major Permits</a:t>
          </a:r>
          <a:endParaRPr lang="en-US" dirty="0"/>
        </a:p>
      </dgm:t>
    </dgm:pt>
    <dgm:pt modelId="{F97743C1-B928-40D1-9AC1-2C439FD063C4}" type="parTrans" cxnId="{BAC4262B-9485-448E-B80A-70A6E18F1822}">
      <dgm:prSet/>
      <dgm:spPr/>
      <dgm:t>
        <a:bodyPr/>
        <a:lstStyle/>
        <a:p>
          <a:endParaRPr lang="en-US"/>
        </a:p>
      </dgm:t>
    </dgm:pt>
    <dgm:pt modelId="{284DA1E4-EE9F-4C4C-8302-21BE4FCF11F5}" type="sibTrans" cxnId="{BAC4262B-9485-448E-B80A-70A6E18F1822}">
      <dgm:prSet/>
      <dgm:spPr/>
      <dgm:t>
        <a:bodyPr/>
        <a:lstStyle/>
        <a:p>
          <a:endParaRPr lang="en-US"/>
        </a:p>
      </dgm:t>
    </dgm:pt>
    <dgm:pt modelId="{7E3FC7D6-FEA0-43A8-A827-1689E46156A1}">
      <dgm:prSet/>
      <dgm:spPr/>
      <dgm:t>
        <a:bodyPr/>
        <a:lstStyle/>
        <a:p>
          <a:r>
            <a:rPr lang="en-US" dirty="0">
              <a:solidFill>
                <a:schemeClr val="tx1">
                  <a:lumMod val="50000"/>
                </a:schemeClr>
              </a:solidFill>
            </a:rPr>
            <a:t>Utility Major</a:t>
          </a:r>
        </a:p>
      </dgm:t>
    </dgm:pt>
    <dgm:pt modelId="{80346EA7-B40E-4AF5-BCC2-D8A463812EF0}" type="parTrans" cxnId="{28F88A2A-4AEB-4195-AA4B-B386AC9FBE41}">
      <dgm:prSet/>
      <dgm:spPr/>
      <dgm:t>
        <a:bodyPr/>
        <a:lstStyle/>
        <a:p>
          <a:endParaRPr lang="en-US"/>
        </a:p>
      </dgm:t>
    </dgm:pt>
    <dgm:pt modelId="{E55DC01C-8361-4115-A7A6-C722CE4FC0C6}" type="sibTrans" cxnId="{28F88A2A-4AEB-4195-AA4B-B386AC9FBE41}">
      <dgm:prSet/>
      <dgm:spPr/>
      <dgm:t>
        <a:bodyPr/>
        <a:lstStyle/>
        <a:p>
          <a:endParaRPr lang="en-US"/>
        </a:p>
      </dgm:t>
    </dgm:pt>
    <dgm:pt modelId="{D5AF0E8A-F33E-4267-BE67-26FE5A7A3010}">
      <dgm:prSet/>
      <dgm:spPr/>
      <dgm:t>
        <a:bodyPr/>
        <a:lstStyle/>
        <a:p>
          <a:r>
            <a:rPr lang="en-US" dirty="0">
              <a:solidFill>
                <a:schemeClr val="tx1">
                  <a:lumMod val="50000"/>
                </a:schemeClr>
              </a:solidFill>
            </a:rPr>
            <a:t>Street Improvement</a:t>
          </a:r>
        </a:p>
      </dgm:t>
    </dgm:pt>
    <dgm:pt modelId="{A70399E2-C011-4CB8-BDEB-9362830177D1}" type="parTrans" cxnId="{E351E4A1-9BF6-4959-A844-C229AD1294BE}">
      <dgm:prSet/>
      <dgm:spPr/>
      <dgm:t>
        <a:bodyPr/>
        <a:lstStyle/>
        <a:p>
          <a:endParaRPr lang="en-US"/>
        </a:p>
      </dgm:t>
    </dgm:pt>
    <dgm:pt modelId="{0CB96D5D-8D3A-47CA-9520-9ACE78F8ED1B}" type="sibTrans" cxnId="{E351E4A1-9BF6-4959-A844-C229AD1294BE}">
      <dgm:prSet/>
      <dgm:spPr/>
      <dgm:t>
        <a:bodyPr/>
        <a:lstStyle/>
        <a:p>
          <a:endParaRPr lang="en-US"/>
        </a:p>
      </dgm:t>
    </dgm:pt>
    <dgm:pt modelId="{34F79324-4630-4EFB-A195-8C1F367542EC}">
      <dgm:prSet/>
      <dgm:spPr/>
      <dgm:t>
        <a:bodyPr/>
        <a:lstStyle/>
        <a:p>
          <a:r>
            <a:rPr lang="en-US" dirty="0">
              <a:solidFill>
                <a:schemeClr val="tx1">
                  <a:lumMod val="50000"/>
                </a:schemeClr>
              </a:solidFill>
            </a:rPr>
            <a:t>Final Plat</a:t>
          </a:r>
        </a:p>
      </dgm:t>
    </dgm:pt>
    <dgm:pt modelId="{CD9C358A-F6B5-4270-B84F-603217BE4442}" type="parTrans" cxnId="{E6887F23-5487-4509-B0B8-C6D9DBD34602}">
      <dgm:prSet/>
      <dgm:spPr/>
      <dgm:t>
        <a:bodyPr/>
        <a:lstStyle/>
        <a:p>
          <a:endParaRPr lang="en-US"/>
        </a:p>
      </dgm:t>
    </dgm:pt>
    <dgm:pt modelId="{4BCE17CE-E376-4557-A478-11D4E745DD0F}" type="sibTrans" cxnId="{E6887F23-5487-4509-B0B8-C6D9DBD34602}">
      <dgm:prSet/>
      <dgm:spPr/>
      <dgm:t>
        <a:bodyPr/>
        <a:lstStyle/>
        <a:p>
          <a:endParaRPr lang="en-US"/>
        </a:p>
      </dgm:t>
    </dgm:pt>
    <dgm:pt modelId="{CEAC5066-C86D-41F2-BC77-4E3A698270B6}" type="pres">
      <dgm:prSet presAssocID="{B4847CBF-74DD-47C0-AAF7-EE71DF990068}" presName="Name0" presStyleCnt="0">
        <dgm:presLayoutVars>
          <dgm:dir/>
          <dgm:animLvl val="lvl"/>
          <dgm:resizeHandles val="exact"/>
        </dgm:presLayoutVars>
      </dgm:prSet>
      <dgm:spPr/>
    </dgm:pt>
    <dgm:pt modelId="{4C9CED73-38B5-4AEC-A31A-0C059F2598A8}" type="pres">
      <dgm:prSet presAssocID="{DEA77728-DDD9-4932-89D3-DA4A4D9CFE27}" presName="linNode" presStyleCnt="0"/>
      <dgm:spPr/>
    </dgm:pt>
    <dgm:pt modelId="{C2249FD5-3EE3-4B82-99DC-E0B29C4E292A}" type="pres">
      <dgm:prSet presAssocID="{DEA77728-DDD9-4932-89D3-DA4A4D9CFE27}" presName="parentText" presStyleLbl="node1" presStyleIdx="0" presStyleCnt="2">
        <dgm:presLayoutVars>
          <dgm:chMax val="1"/>
          <dgm:bulletEnabled val="1"/>
        </dgm:presLayoutVars>
      </dgm:prSet>
      <dgm:spPr/>
    </dgm:pt>
    <dgm:pt modelId="{B98A9E15-BA7E-4660-BE09-82AA4EAA0F66}" type="pres">
      <dgm:prSet presAssocID="{DEA77728-DDD9-4932-89D3-DA4A4D9CFE27}" presName="descendantText" presStyleLbl="alignAccFollowNode1" presStyleIdx="0" presStyleCnt="2">
        <dgm:presLayoutVars>
          <dgm:bulletEnabled val="1"/>
        </dgm:presLayoutVars>
      </dgm:prSet>
      <dgm:spPr/>
    </dgm:pt>
    <dgm:pt modelId="{B878B435-20CC-42AA-BAE0-07D97E4D5580}" type="pres">
      <dgm:prSet presAssocID="{05DB12BA-2DD8-4131-9432-5B4EE9AEF039}" presName="sp" presStyleCnt="0"/>
      <dgm:spPr/>
    </dgm:pt>
    <dgm:pt modelId="{70EBF925-B387-43D3-B975-0928C1B3E7A5}" type="pres">
      <dgm:prSet presAssocID="{18008253-9DA4-49B6-8238-829A6CC441D3}" presName="linNode" presStyleCnt="0"/>
      <dgm:spPr/>
    </dgm:pt>
    <dgm:pt modelId="{3133E6DF-EFBB-4103-94DF-8F76C102F510}" type="pres">
      <dgm:prSet presAssocID="{18008253-9DA4-49B6-8238-829A6CC441D3}" presName="parentText" presStyleLbl="node1" presStyleIdx="1" presStyleCnt="2">
        <dgm:presLayoutVars>
          <dgm:chMax val="1"/>
          <dgm:bulletEnabled val="1"/>
        </dgm:presLayoutVars>
      </dgm:prSet>
      <dgm:spPr/>
    </dgm:pt>
    <dgm:pt modelId="{B1D08601-F113-4027-8AB1-BC05CBAA77AF}" type="pres">
      <dgm:prSet presAssocID="{18008253-9DA4-49B6-8238-829A6CC441D3}" presName="descendantText" presStyleLbl="alignAccFollowNode1" presStyleIdx="1" presStyleCnt="2">
        <dgm:presLayoutVars>
          <dgm:bulletEnabled val="1"/>
        </dgm:presLayoutVars>
      </dgm:prSet>
      <dgm:spPr/>
    </dgm:pt>
  </dgm:ptLst>
  <dgm:cxnLst>
    <dgm:cxn modelId="{1784BE16-FE0B-46BB-87C0-A3CADE72EFBD}" type="presOf" srcId="{34F79324-4630-4EFB-A195-8C1F367542EC}" destId="{B1D08601-F113-4027-8AB1-BC05CBAA77AF}" srcOrd="0" destOrd="2" presId="urn:microsoft.com/office/officeart/2005/8/layout/vList5"/>
    <dgm:cxn modelId="{624A3218-8C74-492A-BD85-11AD4F80EC0B}" type="presOf" srcId="{8CF9CA18-5D3E-4EC3-B276-358B0533D4B8}" destId="{B98A9E15-BA7E-4660-BE09-82AA4EAA0F66}" srcOrd="0" destOrd="3" presId="urn:microsoft.com/office/officeart/2005/8/layout/vList5"/>
    <dgm:cxn modelId="{145C4518-9853-4BDC-B8FE-B62BC6685152}" srcId="{DEA77728-DDD9-4932-89D3-DA4A4D9CFE27}" destId="{8AF6D113-F463-4791-91C7-B8478D02FCDF}" srcOrd="0" destOrd="0" parTransId="{67003A65-923A-4473-BD41-4EABCCA3C5A3}" sibTransId="{2EFF542E-D9C9-4F3D-BDE5-C7A95EB8BD80}"/>
    <dgm:cxn modelId="{CAAE2A1D-23D3-4670-ABF9-779A6CE44430}" type="presOf" srcId="{5AE3132E-6322-410B-8F6C-C04C88308C50}" destId="{B98A9E15-BA7E-4660-BE09-82AA4EAA0F66}" srcOrd="0" destOrd="1" presId="urn:microsoft.com/office/officeart/2005/8/layout/vList5"/>
    <dgm:cxn modelId="{E6887F23-5487-4509-B0B8-C6D9DBD34602}" srcId="{18008253-9DA4-49B6-8238-829A6CC441D3}" destId="{34F79324-4630-4EFB-A195-8C1F367542EC}" srcOrd="2" destOrd="0" parTransId="{CD9C358A-F6B5-4270-B84F-603217BE4442}" sibTransId="{4BCE17CE-E376-4557-A478-11D4E745DD0F}"/>
    <dgm:cxn modelId="{28F88A2A-4AEB-4195-AA4B-B386AC9FBE41}" srcId="{18008253-9DA4-49B6-8238-829A6CC441D3}" destId="{7E3FC7D6-FEA0-43A8-A827-1689E46156A1}" srcOrd="0" destOrd="0" parTransId="{80346EA7-B40E-4AF5-BCC2-D8A463812EF0}" sibTransId="{E55DC01C-8361-4115-A7A6-C722CE4FC0C6}"/>
    <dgm:cxn modelId="{BAC4262B-9485-448E-B80A-70A6E18F1822}" srcId="{B4847CBF-74DD-47C0-AAF7-EE71DF990068}" destId="{18008253-9DA4-49B6-8238-829A6CC441D3}" srcOrd="1" destOrd="0" parTransId="{F97743C1-B928-40D1-9AC1-2C439FD063C4}" sibTransId="{284DA1E4-EE9F-4C4C-8302-21BE4FCF11F5}"/>
    <dgm:cxn modelId="{043F4343-154C-4937-AEB9-E4946C066834}" type="presOf" srcId="{7E3FC7D6-FEA0-43A8-A827-1689E46156A1}" destId="{B1D08601-F113-4027-8AB1-BC05CBAA77AF}" srcOrd="0" destOrd="0" presId="urn:microsoft.com/office/officeart/2005/8/layout/vList5"/>
    <dgm:cxn modelId="{791EED8B-D079-48D2-9047-026F5A018858}" srcId="{DEA77728-DDD9-4932-89D3-DA4A4D9CFE27}" destId="{8CF9CA18-5D3E-4EC3-B276-358B0533D4B8}" srcOrd="3" destOrd="0" parTransId="{1BFD6D70-22EB-462B-8DFD-E30FDC15EAF4}" sibTransId="{51D6EBD6-524A-4BA4-8334-8781F2FF2D79}"/>
    <dgm:cxn modelId="{E351E4A1-9BF6-4959-A844-C229AD1294BE}" srcId="{18008253-9DA4-49B6-8238-829A6CC441D3}" destId="{D5AF0E8A-F33E-4267-BE67-26FE5A7A3010}" srcOrd="1" destOrd="0" parTransId="{A70399E2-C011-4CB8-BDEB-9362830177D1}" sibTransId="{0CB96D5D-8D3A-47CA-9520-9ACE78F8ED1B}"/>
    <dgm:cxn modelId="{A857EAA3-3A5F-4776-9698-5F6958BDB508}" type="presOf" srcId="{DEA77728-DDD9-4932-89D3-DA4A4D9CFE27}" destId="{C2249FD5-3EE3-4B82-99DC-E0B29C4E292A}" srcOrd="0" destOrd="0" presId="urn:microsoft.com/office/officeart/2005/8/layout/vList5"/>
    <dgm:cxn modelId="{D44054BB-3273-47BB-9AC2-17A1C30502EA}" type="presOf" srcId="{D5AF0E8A-F33E-4267-BE67-26FE5A7A3010}" destId="{B1D08601-F113-4027-8AB1-BC05CBAA77AF}" srcOrd="0" destOrd="1" presId="urn:microsoft.com/office/officeart/2005/8/layout/vList5"/>
    <dgm:cxn modelId="{183D7EC5-ECB7-442E-91A0-1244B1282A60}" type="presOf" srcId="{B4847CBF-74DD-47C0-AAF7-EE71DF990068}" destId="{CEAC5066-C86D-41F2-BC77-4E3A698270B6}" srcOrd="0" destOrd="0" presId="urn:microsoft.com/office/officeart/2005/8/layout/vList5"/>
    <dgm:cxn modelId="{83177CD8-FD4E-48E0-9FE2-DD5F2B6EAF31}" type="presOf" srcId="{ACA278DF-D9C6-436F-919B-E8347D8474BC}" destId="{B98A9E15-BA7E-4660-BE09-82AA4EAA0F66}" srcOrd="0" destOrd="2" presId="urn:microsoft.com/office/officeart/2005/8/layout/vList5"/>
    <dgm:cxn modelId="{6D9FA9E3-D4EE-4F0B-95CF-ADE959BC9C9C}" type="presOf" srcId="{18008253-9DA4-49B6-8238-829A6CC441D3}" destId="{3133E6DF-EFBB-4103-94DF-8F76C102F510}" srcOrd="0" destOrd="0" presId="urn:microsoft.com/office/officeart/2005/8/layout/vList5"/>
    <dgm:cxn modelId="{F060DAE7-65A0-490C-B5EA-35076C189F77}" srcId="{B4847CBF-74DD-47C0-AAF7-EE71DF990068}" destId="{DEA77728-DDD9-4932-89D3-DA4A4D9CFE27}" srcOrd="0" destOrd="0" parTransId="{48C30B5D-D9F1-4E45-82E2-07CDCC63CB65}" sibTransId="{05DB12BA-2DD8-4131-9432-5B4EE9AEF039}"/>
    <dgm:cxn modelId="{16C21EEC-F815-4CEF-AA04-71B51EC5B67F}" srcId="{DEA77728-DDD9-4932-89D3-DA4A4D9CFE27}" destId="{ACA278DF-D9C6-436F-919B-E8347D8474BC}" srcOrd="2" destOrd="0" parTransId="{7225BFC3-3B6D-416D-8396-CE4117B1DC6F}" sibTransId="{0A59794A-2720-4361-8CE5-1C10E2B94428}"/>
    <dgm:cxn modelId="{C14D16EF-7DE0-4837-B8C3-A1825531521A}" type="presOf" srcId="{8AF6D113-F463-4791-91C7-B8478D02FCDF}" destId="{B98A9E15-BA7E-4660-BE09-82AA4EAA0F66}" srcOrd="0" destOrd="0" presId="urn:microsoft.com/office/officeart/2005/8/layout/vList5"/>
    <dgm:cxn modelId="{C91DA2FB-3DDD-4536-B882-307903EE09FC}" srcId="{DEA77728-DDD9-4932-89D3-DA4A4D9CFE27}" destId="{5AE3132E-6322-410B-8F6C-C04C88308C50}" srcOrd="1" destOrd="0" parTransId="{85AABB19-7037-447F-B7B3-854194D0E372}" sibTransId="{ED917809-AC24-4472-96A5-C8BD41AD58C9}"/>
    <dgm:cxn modelId="{59E7D9CE-DBDB-4D49-BC83-E9FB15E96B84}" type="presParOf" srcId="{CEAC5066-C86D-41F2-BC77-4E3A698270B6}" destId="{4C9CED73-38B5-4AEC-A31A-0C059F2598A8}" srcOrd="0" destOrd="0" presId="urn:microsoft.com/office/officeart/2005/8/layout/vList5"/>
    <dgm:cxn modelId="{3A8038F4-B16D-4A6E-948B-B37E1F1D6696}" type="presParOf" srcId="{4C9CED73-38B5-4AEC-A31A-0C059F2598A8}" destId="{C2249FD5-3EE3-4B82-99DC-E0B29C4E292A}" srcOrd="0" destOrd="0" presId="urn:microsoft.com/office/officeart/2005/8/layout/vList5"/>
    <dgm:cxn modelId="{C227BBD7-8898-498B-8753-EB82198D651C}" type="presParOf" srcId="{4C9CED73-38B5-4AEC-A31A-0C059F2598A8}" destId="{B98A9E15-BA7E-4660-BE09-82AA4EAA0F66}" srcOrd="1" destOrd="0" presId="urn:microsoft.com/office/officeart/2005/8/layout/vList5"/>
    <dgm:cxn modelId="{BB2F51B3-C6FF-439F-834A-493EE04E64DB}" type="presParOf" srcId="{CEAC5066-C86D-41F2-BC77-4E3A698270B6}" destId="{B878B435-20CC-42AA-BAE0-07D97E4D5580}" srcOrd="1" destOrd="0" presId="urn:microsoft.com/office/officeart/2005/8/layout/vList5"/>
    <dgm:cxn modelId="{893A5D46-0C49-46A7-B49A-7D43F5005AAD}" type="presParOf" srcId="{CEAC5066-C86D-41F2-BC77-4E3A698270B6}" destId="{70EBF925-B387-43D3-B975-0928C1B3E7A5}" srcOrd="2" destOrd="0" presId="urn:microsoft.com/office/officeart/2005/8/layout/vList5"/>
    <dgm:cxn modelId="{901DA9E0-029A-449A-A2D1-4CB167AF57B3}" type="presParOf" srcId="{70EBF925-B387-43D3-B975-0928C1B3E7A5}" destId="{3133E6DF-EFBB-4103-94DF-8F76C102F510}" srcOrd="0" destOrd="0" presId="urn:microsoft.com/office/officeart/2005/8/layout/vList5"/>
    <dgm:cxn modelId="{91E0AABB-164D-4743-A442-F6C06CBC859F}" type="presParOf" srcId="{70EBF925-B387-43D3-B975-0928C1B3E7A5}" destId="{B1D08601-F113-4027-8AB1-BC05CBAA77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9F0CF-4176-4EFB-943A-A99D7808FF62}">
      <dsp:nvSpPr>
        <dsp:cNvPr id="0" name=""/>
        <dsp:cNvSpPr/>
      </dsp:nvSpPr>
      <dsp:spPr>
        <a:xfrm>
          <a:off x="0" y="3888"/>
          <a:ext cx="6733794"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Accela launch overview</a:t>
          </a:r>
        </a:p>
      </dsp:txBody>
      <dsp:txXfrm>
        <a:off x="18734" y="22622"/>
        <a:ext cx="6696326" cy="346292"/>
      </dsp:txXfrm>
    </dsp:sp>
    <dsp:sp modelId="{963EC545-8B5F-4BCE-BF57-2A301630CC5D}">
      <dsp:nvSpPr>
        <dsp:cNvPr id="0" name=""/>
        <dsp:cNvSpPr/>
      </dsp:nvSpPr>
      <dsp:spPr>
        <a:xfrm>
          <a:off x="0" y="433728"/>
          <a:ext cx="6733794" cy="3837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Launch schedule</a:t>
          </a:r>
        </a:p>
      </dsp:txBody>
      <dsp:txXfrm>
        <a:off x="18734" y="452462"/>
        <a:ext cx="6696326" cy="346292"/>
      </dsp:txXfrm>
    </dsp:sp>
    <dsp:sp modelId="{F42AD947-3293-44EF-AF16-3B1C995BC6E4}">
      <dsp:nvSpPr>
        <dsp:cNvPr id="0" name=""/>
        <dsp:cNvSpPr/>
      </dsp:nvSpPr>
      <dsp:spPr>
        <a:xfrm>
          <a:off x="0" y="863568"/>
          <a:ext cx="6733794" cy="3837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Events overview and upcoming Q&amp;A sessions</a:t>
          </a:r>
        </a:p>
      </dsp:txBody>
      <dsp:txXfrm>
        <a:off x="18734" y="882302"/>
        <a:ext cx="6696326" cy="346292"/>
      </dsp:txXfrm>
    </dsp:sp>
    <dsp:sp modelId="{3A33452A-654A-44B9-9038-9B2A50014AF8}">
      <dsp:nvSpPr>
        <dsp:cNvPr id="0" name=""/>
        <dsp:cNvSpPr/>
      </dsp:nvSpPr>
      <dsp:spPr>
        <a:xfrm>
          <a:off x="0" y="1293408"/>
          <a:ext cx="6733794" cy="383760"/>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What are amendments</a:t>
          </a:r>
        </a:p>
      </dsp:txBody>
      <dsp:txXfrm>
        <a:off x="18734" y="1312142"/>
        <a:ext cx="6696326" cy="346292"/>
      </dsp:txXfrm>
    </dsp:sp>
    <dsp:sp modelId="{B79DFA99-A8CE-4AD6-9134-CFD2FC8EECEC}">
      <dsp:nvSpPr>
        <dsp:cNvPr id="0" name=""/>
        <dsp:cNvSpPr/>
      </dsp:nvSpPr>
      <dsp:spPr>
        <a:xfrm>
          <a:off x="0" y="1723248"/>
          <a:ext cx="6733794" cy="38376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Amendment types and descriptions</a:t>
          </a:r>
        </a:p>
      </dsp:txBody>
      <dsp:txXfrm>
        <a:off x="18734" y="1741982"/>
        <a:ext cx="6696326" cy="346292"/>
      </dsp:txXfrm>
    </dsp:sp>
    <dsp:sp modelId="{360BCA4A-C25E-4A66-8EC7-491511D50731}">
      <dsp:nvSpPr>
        <dsp:cNvPr id="0" name=""/>
        <dsp:cNvSpPr/>
      </dsp:nvSpPr>
      <dsp:spPr>
        <a:xfrm>
          <a:off x="0" y="2153088"/>
          <a:ext cx="6733794" cy="3837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Amendment types by permit type</a:t>
          </a:r>
        </a:p>
      </dsp:txBody>
      <dsp:txXfrm>
        <a:off x="18734" y="2171822"/>
        <a:ext cx="6696326" cy="346292"/>
      </dsp:txXfrm>
    </dsp:sp>
    <dsp:sp modelId="{D14C6A1E-E62F-4BB0-8D48-44838ADB132A}">
      <dsp:nvSpPr>
        <dsp:cNvPr id="0" name=""/>
        <dsp:cNvSpPr/>
      </dsp:nvSpPr>
      <dsp:spPr>
        <a:xfrm>
          <a:off x="0" y="2582928"/>
          <a:ext cx="6733794" cy="3837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Amendment type record ID’s</a:t>
          </a:r>
        </a:p>
      </dsp:txBody>
      <dsp:txXfrm>
        <a:off x="18734" y="2601662"/>
        <a:ext cx="6696326" cy="346292"/>
      </dsp:txXfrm>
    </dsp:sp>
    <dsp:sp modelId="{71DDD88A-D490-4A77-AD5E-322FFE7BFA32}">
      <dsp:nvSpPr>
        <dsp:cNvPr id="0" name=""/>
        <dsp:cNvSpPr/>
      </dsp:nvSpPr>
      <dsp:spPr>
        <a:xfrm>
          <a:off x="0" y="3012768"/>
          <a:ext cx="6733794" cy="3837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to withdraw an application</a:t>
          </a:r>
        </a:p>
      </dsp:txBody>
      <dsp:txXfrm>
        <a:off x="18734" y="3031502"/>
        <a:ext cx="6696326" cy="346292"/>
      </dsp:txXfrm>
    </dsp:sp>
    <dsp:sp modelId="{035F0DD1-7FCB-498B-AFE9-DA7FBC6B0E5E}">
      <dsp:nvSpPr>
        <dsp:cNvPr id="0" name=""/>
        <dsp:cNvSpPr/>
      </dsp:nvSpPr>
      <dsp:spPr>
        <a:xfrm>
          <a:off x="0" y="3442608"/>
          <a:ext cx="6733794" cy="383760"/>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to start an amendment process on an issued permit</a:t>
          </a:r>
        </a:p>
      </dsp:txBody>
      <dsp:txXfrm>
        <a:off x="18734" y="3461342"/>
        <a:ext cx="6696326" cy="346292"/>
      </dsp:txXfrm>
    </dsp:sp>
    <dsp:sp modelId="{13DCE15F-495C-44C8-82C8-516CC9674791}">
      <dsp:nvSpPr>
        <dsp:cNvPr id="0" name=""/>
        <dsp:cNvSpPr/>
      </dsp:nvSpPr>
      <dsp:spPr>
        <a:xfrm>
          <a:off x="0" y="3872448"/>
          <a:ext cx="6733794" cy="38376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Revision amendment</a:t>
          </a:r>
        </a:p>
      </dsp:txBody>
      <dsp:txXfrm>
        <a:off x="18734" y="3891182"/>
        <a:ext cx="6696326" cy="346292"/>
      </dsp:txXfrm>
    </dsp:sp>
    <dsp:sp modelId="{9DA5DE69-FBE5-4CB2-8DD4-D6D14247A399}">
      <dsp:nvSpPr>
        <dsp:cNvPr id="0" name=""/>
        <dsp:cNvSpPr/>
      </dsp:nvSpPr>
      <dsp:spPr>
        <a:xfrm>
          <a:off x="0" y="4302288"/>
          <a:ext cx="6733794" cy="3837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Date change amendment </a:t>
          </a:r>
        </a:p>
      </dsp:txBody>
      <dsp:txXfrm>
        <a:off x="18734" y="4321022"/>
        <a:ext cx="6696326" cy="346292"/>
      </dsp:txXfrm>
    </dsp:sp>
    <dsp:sp modelId="{2DF3057D-BEEE-46D1-9F04-3DC0BD370513}">
      <dsp:nvSpPr>
        <dsp:cNvPr id="0" name=""/>
        <dsp:cNvSpPr/>
      </dsp:nvSpPr>
      <dsp:spPr>
        <a:xfrm>
          <a:off x="0" y="4732128"/>
          <a:ext cx="6733794" cy="3837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Extension amendment</a:t>
          </a:r>
        </a:p>
      </dsp:txBody>
      <dsp:txXfrm>
        <a:off x="18734" y="4750862"/>
        <a:ext cx="6696326" cy="346292"/>
      </dsp:txXfrm>
    </dsp:sp>
    <dsp:sp modelId="{04100545-D87C-481A-A865-D8E2D27E6A6C}">
      <dsp:nvSpPr>
        <dsp:cNvPr id="0" name=""/>
        <dsp:cNvSpPr/>
      </dsp:nvSpPr>
      <dsp:spPr>
        <a:xfrm>
          <a:off x="0" y="5161968"/>
          <a:ext cx="6733794" cy="3837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amendments interact with the Parent permit</a:t>
          </a:r>
        </a:p>
      </dsp:txBody>
      <dsp:txXfrm>
        <a:off x="18734" y="5180702"/>
        <a:ext cx="6696326" cy="346292"/>
      </dsp:txXfrm>
    </dsp:sp>
    <dsp:sp modelId="{A907E8A8-2018-4B84-BD57-44895CA8D8C7}">
      <dsp:nvSpPr>
        <dsp:cNvPr id="0" name=""/>
        <dsp:cNvSpPr/>
      </dsp:nvSpPr>
      <dsp:spPr>
        <a:xfrm>
          <a:off x="0" y="5591808"/>
          <a:ext cx="6733794" cy="383760"/>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to get help after launch </a:t>
          </a:r>
        </a:p>
      </dsp:txBody>
      <dsp:txXfrm>
        <a:off x="18734" y="5610542"/>
        <a:ext cx="6696326"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9E15-BA7E-4660-BE09-82AA4EAA0F66}">
      <dsp:nvSpPr>
        <dsp:cNvPr id="0" name=""/>
        <dsp:cNvSpPr/>
      </dsp:nvSpPr>
      <dsp:spPr>
        <a:xfrm rot="5400000">
          <a:off x="3329753" y="-670114"/>
          <a:ext cx="2301111" cy="421676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lumMod val="50000"/>
                </a:schemeClr>
              </a:solidFill>
            </a:rPr>
            <a:t>ROW Construction (today’s Construction Use)</a:t>
          </a:r>
        </a:p>
        <a:p>
          <a:pPr marL="228600" lvl="1" indent="-228600" algn="l" defTabSz="1111250">
            <a:lnSpc>
              <a:spcPct val="90000"/>
            </a:lnSpc>
            <a:spcBef>
              <a:spcPct val="0"/>
            </a:spcBef>
            <a:spcAft>
              <a:spcPct val="15000"/>
            </a:spcAft>
            <a:buChar char="•"/>
          </a:pPr>
          <a:r>
            <a:rPr lang="en-US" sz="2500" kern="1200" dirty="0">
              <a:solidFill>
                <a:schemeClr val="tx1">
                  <a:lumMod val="50000"/>
                </a:schemeClr>
              </a:solidFill>
            </a:rPr>
            <a:t>ROW Maintenance (new)</a:t>
          </a:r>
        </a:p>
        <a:p>
          <a:pPr marL="228600" lvl="1" indent="-228600" algn="l" defTabSz="1111250">
            <a:lnSpc>
              <a:spcPct val="90000"/>
            </a:lnSpc>
            <a:spcBef>
              <a:spcPct val="0"/>
            </a:spcBef>
            <a:spcAft>
              <a:spcPct val="15000"/>
            </a:spcAft>
            <a:buChar char="•"/>
          </a:pPr>
          <a:r>
            <a:rPr lang="en-US" sz="2500" kern="1200" dirty="0">
              <a:solidFill>
                <a:schemeClr val="tx1">
                  <a:lumMod val="50000"/>
                </a:schemeClr>
              </a:solidFill>
            </a:rPr>
            <a:t>Heavy Crane (new)</a:t>
          </a:r>
        </a:p>
        <a:p>
          <a:pPr marL="228600" lvl="1" indent="-228600" algn="l" defTabSz="1111250">
            <a:lnSpc>
              <a:spcPct val="90000"/>
            </a:lnSpc>
            <a:spcBef>
              <a:spcPct val="0"/>
            </a:spcBef>
            <a:spcAft>
              <a:spcPct val="15000"/>
            </a:spcAft>
            <a:buChar char="•"/>
          </a:pPr>
          <a:r>
            <a:rPr lang="en-US" sz="2500" kern="1200" dirty="0">
              <a:solidFill>
                <a:schemeClr val="tx1">
                  <a:lumMod val="50000"/>
                </a:schemeClr>
              </a:solidFill>
            </a:rPr>
            <a:t>Minor Utility </a:t>
          </a:r>
        </a:p>
      </dsp:txBody>
      <dsp:txXfrm rot="-5400000">
        <a:off x="2371928" y="400042"/>
        <a:ext cx="4104431" cy="2076449"/>
      </dsp:txXfrm>
    </dsp:sp>
    <dsp:sp modelId="{C2249FD5-3EE3-4B82-99DC-E0B29C4E292A}">
      <dsp:nvSpPr>
        <dsp:cNvPr id="0" name=""/>
        <dsp:cNvSpPr/>
      </dsp:nvSpPr>
      <dsp:spPr>
        <a:xfrm>
          <a:off x="0" y="71"/>
          <a:ext cx="2371928" cy="2876389"/>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dirty="0"/>
            <a:t>ROWM Permits</a:t>
          </a:r>
          <a:endParaRPr lang="en-US" sz="4400" kern="1200" dirty="0"/>
        </a:p>
      </dsp:txBody>
      <dsp:txXfrm>
        <a:off x="115788" y="115859"/>
        <a:ext cx="2140352" cy="2644813"/>
      </dsp:txXfrm>
    </dsp:sp>
    <dsp:sp modelId="{B1D08601-F113-4027-8AB1-BC05CBAA77AF}">
      <dsp:nvSpPr>
        <dsp:cNvPr id="0" name=""/>
        <dsp:cNvSpPr/>
      </dsp:nvSpPr>
      <dsp:spPr>
        <a:xfrm rot="5400000">
          <a:off x="3329753" y="2350095"/>
          <a:ext cx="2301111" cy="4216762"/>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lumMod val="50000"/>
                </a:schemeClr>
              </a:solidFill>
            </a:rPr>
            <a:t>Utility Major</a:t>
          </a:r>
        </a:p>
        <a:p>
          <a:pPr marL="228600" lvl="1" indent="-228600" algn="l" defTabSz="1111250">
            <a:lnSpc>
              <a:spcPct val="90000"/>
            </a:lnSpc>
            <a:spcBef>
              <a:spcPct val="0"/>
            </a:spcBef>
            <a:spcAft>
              <a:spcPct val="15000"/>
            </a:spcAft>
            <a:buChar char="•"/>
          </a:pPr>
          <a:r>
            <a:rPr lang="en-US" sz="2500" kern="1200" dirty="0">
              <a:solidFill>
                <a:schemeClr val="tx1">
                  <a:lumMod val="50000"/>
                </a:schemeClr>
              </a:solidFill>
            </a:rPr>
            <a:t>Street Improvement</a:t>
          </a:r>
        </a:p>
        <a:p>
          <a:pPr marL="228600" lvl="1" indent="-228600" algn="l" defTabSz="1111250">
            <a:lnSpc>
              <a:spcPct val="90000"/>
            </a:lnSpc>
            <a:spcBef>
              <a:spcPct val="0"/>
            </a:spcBef>
            <a:spcAft>
              <a:spcPct val="15000"/>
            </a:spcAft>
            <a:buChar char="•"/>
          </a:pPr>
          <a:r>
            <a:rPr lang="en-US" sz="2500" kern="1200" dirty="0">
              <a:solidFill>
                <a:schemeClr val="tx1">
                  <a:lumMod val="50000"/>
                </a:schemeClr>
              </a:solidFill>
            </a:rPr>
            <a:t>Final Plat</a:t>
          </a:r>
        </a:p>
      </dsp:txBody>
      <dsp:txXfrm rot="-5400000">
        <a:off x="2371928" y="3420252"/>
        <a:ext cx="4104431" cy="2076449"/>
      </dsp:txXfrm>
    </dsp:sp>
    <dsp:sp modelId="{3133E6DF-EFBB-4103-94DF-8F76C102F510}">
      <dsp:nvSpPr>
        <dsp:cNvPr id="0" name=""/>
        <dsp:cNvSpPr/>
      </dsp:nvSpPr>
      <dsp:spPr>
        <a:xfrm>
          <a:off x="0" y="3020281"/>
          <a:ext cx="2371928" cy="287638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dirty="0"/>
            <a:t>Major Permits</a:t>
          </a:r>
          <a:endParaRPr lang="en-US" sz="4400" kern="1200" dirty="0"/>
        </a:p>
      </dsp:txBody>
      <dsp:txXfrm>
        <a:off x="115788" y="3136069"/>
        <a:ext cx="2140352" cy="26448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2BAC5D-7165-4EDF-B1D3-F8459994EE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39CA7B4-90AF-4350-804C-4587870BB4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2A326-E151-4D5F-A549-916EE5212BDC}" type="datetimeFigureOut">
              <a:rPr lang="en-US" smtClean="0"/>
              <a:t>11/4/2020</a:t>
            </a:fld>
            <a:endParaRPr lang="en-US" dirty="0"/>
          </a:p>
        </p:txBody>
      </p:sp>
      <p:sp>
        <p:nvSpPr>
          <p:cNvPr id="4" name="Footer Placeholder 3">
            <a:extLst>
              <a:ext uri="{FF2B5EF4-FFF2-40B4-BE49-F238E27FC236}">
                <a16:creationId xmlns:a16="http://schemas.microsoft.com/office/drawing/2014/main" id="{E05F2EFC-F14A-40C6-8F88-A712F711DF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70E4D71-062F-4E62-86C8-AAD20A67CE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F35D43-3C66-4612-8447-F176635060F7}" type="slidenum">
              <a:rPr lang="en-US" smtClean="0"/>
              <a:t>‹#›</a:t>
            </a:fld>
            <a:endParaRPr lang="en-US" dirty="0"/>
          </a:p>
        </p:txBody>
      </p:sp>
    </p:spTree>
    <p:extLst>
      <p:ext uri="{BB962C8B-B14F-4D97-AF65-F5344CB8AC3E}">
        <p14:creationId xmlns:p14="http://schemas.microsoft.com/office/powerpoint/2010/main" val="375814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11/4/2020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dirty="0"/>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SDOT Seattle Services Portal Amendments overview </a:t>
            </a: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dirty="0"/>
          </a:p>
        </p:txBody>
      </p:sp>
    </p:spTree>
    <p:extLst>
      <p:ext uri="{BB962C8B-B14F-4D97-AF65-F5344CB8AC3E}">
        <p14:creationId xmlns:p14="http://schemas.microsoft.com/office/powerpoint/2010/main" val="289671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73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2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at what the applicant sees when they initiate a Revision Amendment in the Seattle Services portal.</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92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06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amendment type has been selected, the Project Address pages displays.</a:t>
            </a:r>
          </a:p>
          <a:p>
            <a:r>
              <a:rPr lang="en-US" dirty="0"/>
              <a:t>The Project Address, Contacts and Project Information  pages all display information copied from the parent (issued) permit, with </a:t>
            </a:r>
            <a:r>
              <a:rPr lang="en-US" b="1" dirty="0"/>
              <a:t>no updates allowed</a:t>
            </a:r>
            <a:r>
              <a:rPr lang="en-US" dirty="0"/>
              <a:t>.  </a:t>
            </a:r>
            <a:r>
              <a:rPr lang="en-US" i="0" strike="noStrike" dirty="0"/>
              <a:t>This helps the applicant confirm they chose the correct record to amend.   </a:t>
            </a:r>
          </a:p>
          <a:p>
            <a:r>
              <a:rPr lang="en-US" i="0" strike="noStrike" dirty="0"/>
              <a:t>[Point out text on the address and project information pages that says they can’t be changed in the amendment]</a:t>
            </a:r>
          </a:p>
          <a:p>
            <a:r>
              <a:rPr lang="en-US" dirty="0"/>
              <a:t>After reviewing information on the Address, Contact and Project Information Pages, the applicant continues to the next page where they begin entering updated information on the amendment </a:t>
            </a:r>
          </a:p>
          <a:p>
            <a:endParaRPr lang="en-US" dirty="0"/>
          </a:p>
          <a:p>
            <a:r>
              <a:rPr lang="en-US" dirty="0"/>
              <a:t>Note:  the selection of the amendment type and the read-only display of the Project Address, Contacts and Project Information pages are the same for all SU R2 amendments (except the withdrawal)</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11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285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42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22</a:t>
            </a:fld>
            <a:endParaRPr lang="en-US" dirty="0"/>
          </a:p>
        </p:txBody>
      </p:sp>
    </p:spTree>
    <p:extLst>
      <p:ext uri="{BB962C8B-B14F-4D97-AF65-F5344CB8AC3E}">
        <p14:creationId xmlns:p14="http://schemas.microsoft.com/office/powerpoint/2010/main" val="178582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Related Information page is the option to Extend All Uses</a:t>
            </a:r>
          </a:p>
          <a:p>
            <a:r>
              <a:rPr lang="en-US" dirty="0"/>
              <a:t>This option allows the applicant to extend all of the uses on the parent permit, even those that are expired</a:t>
            </a:r>
          </a:p>
          <a:p>
            <a:r>
              <a:rPr lang="en-US" dirty="0"/>
              <a:t>We will look at the Extend All Uses option soon, but for right now we will look at the amendment process if Extend All Uses is </a:t>
            </a:r>
            <a:r>
              <a:rPr lang="en-US" b="1" dirty="0"/>
              <a:t>not</a:t>
            </a:r>
            <a:r>
              <a:rPr lang="en-US" dirty="0"/>
              <a:t> used</a:t>
            </a:r>
          </a:p>
          <a:p>
            <a:r>
              <a:rPr lang="en-US" dirty="0"/>
              <a:t>If the amendment does not require any extension of existing Uses then the Extend All Uses section can be left blank</a:t>
            </a:r>
          </a:p>
          <a:p>
            <a:endParaRPr lang="en-US" dirty="0"/>
          </a:p>
          <a:p>
            <a:r>
              <a:rPr lang="en-US" dirty="0"/>
              <a:t>The next page in the Amendment process is the Use Information page</a:t>
            </a:r>
          </a:p>
          <a:p>
            <a:r>
              <a:rPr lang="en-US" dirty="0"/>
              <a:t>As we saw for the Extension amendment, the Right of Way Use Details section contains all of the uses copied from the parent permit, even those that are expired</a:t>
            </a:r>
          </a:p>
          <a:p>
            <a:r>
              <a:rPr lang="en-US" dirty="0"/>
              <a:t>And as with the Extension Amendment, the Uses in the Right of Way Use Details  section is for reference only, so the applicant can see the current uses.  But no updates can be made in that section.</a:t>
            </a:r>
          </a:p>
          <a:p>
            <a:r>
              <a:rPr lang="en-US" dirty="0"/>
              <a:t>However, unlike the Extension Amendment there is a “Proposed Changes to Permit” section on the Use Information page.</a:t>
            </a:r>
          </a:p>
          <a:p>
            <a:r>
              <a:rPr lang="en-US" dirty="0"/>
              <a:t>This applicant uses this section to provide information about any new uses they want to add to their permit.  Or to modify an existing use going forward.</a:t>
            </a:r>
          </a:p>
          <a:p>
            <a:endParaRPr lang="en-US" dirty="0"/>
          </a:p>
          <a:p>
            <a:r>
              <a:rPr lang="en-US" dirty="0"/>
              <a:t>If Extend All Uses is not used, the Proposed Changes to Permit section does not have any entries.</a:t>
            </a:r>
          </a:p>
          <a:p>
            <a:r>
              <a:rPr lang="en-US" dirty="0"/>
              <a:t>If no use changes at all are needed for this amendment then the Proposed Changes to Permit section can be left blank</a:t>
            </a:r>
          </a:p>
          <a:p>
            <a:r>
              <a:rPr lang="en-US" dirty="0"/>
              <a:t>If a new use is needed on the permit, the applicant uses the Add a Row button in the Proposed Changes to Permit section</a:t>
            </a:r>
          </a:p>
          <a:p>
            <a:r>
              <a:rPr lang="en-US" dirty="0"/>
              <a:t>Then the </a:t>
            </a:r>
            <a:r>
              <a:rPr lang="en-US" b="1" dirty="0"/>
              <a:t>Right of Way use modifications</a:t>
            </a:r>
            <a:r>
              <a:rPr lang="en-US" dirty="0"/>
              <a:t> popup displays for the applicant to enter information about the requested new use.</a:t>
            </a:r>
          </a:p>
          <a:p>
            <a:r>
              <a:rPr lang="en-US" dirty="0"/>
              <a:t>When the new Use Details are saved, the new Use information displays in the Proposed Changes to Permit section</a:t>
            </a:r>
          </a:p>
          <a:p>
            <a:r>
              <a:rPr lang="en-US" dirty="0"/>
              <a:t>The applicant can request more than one new use, or they can leave the Proposed Changes to Permit section blank if they don’t need any use changes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649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 information has (optionally) been entered, the </a:t>
            </a:r>
            <a:r>
              <a:rPr lang="en-US" b="1" dirty="0"/>
              <a:t>Upload Documents </a:t>
            </a:r>
            <a:r>
              <a:rPr lang="en-US" dirty="0"/>
              <a:t>page displays. The applicant is not required to upload any documents in order to submit an amendment.</a:t>
            </a:r>
          </a:p>
          <a:p>
            <a:r>
              <a:rPr lang="en-US" dirty="0"/>
              <a:t>But depending on the nature of the change requested, </a:t>
            </a:r>
            <a:r>
              <a:rPr lang="en-US" i="0" dirty="0"/>
              <a:t>the applicant may already know that additional documents will be required. </a:t>
            </a:r>
            <a:r>
              <a:rPr lang="en-US" dirty="0"/>
              <a:t>OR, the SU Reviewer may determine that documents are needed and request them during review.</a:t>
            </a:r>
            <a:endParaRPr lang="en-US" strike="sngStrike" dirty="0"/>
          </a:p>
          <a:p>
            <a:endParaRPr lang="en-US" dirty="0"/>
          </a:p>
          <a:p>
            <a:r>
              <a:rPr lang="en-US" dirty="0"/>
              <a:t>The last page in the SSP amendment process is the Review page</a:t>
            </a:r>
            <a:r>
              <a:rPr lang="en-US" i="0" dirty="0"/>
              <a:t>, just like the application</a:t>
            </a:r>
            <a:r>
              <a:rPr lang="en-US" i="1" dirty="0"/>
              <a:t>, </a:t>
            </a:r>
            <a:r>
              <a:rPr lang="en-US" dirty="0"/>
              <a:t>this allows the applicant to review the information they’ve entered and also to go back and make additional or different changes to sections which are editable.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76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3</a:t>
            </a:fld>
            <a:endParaRPr lang="en-US" dirty="0"/>
          </a:p>
        </p:txBody>
      </p:sp>
    </p:spTree>
    <p:extLst>
      <p:ext uri="{BB962C8B-B14F-4D97-AF65-F5344CB8AC3E}">
        <p14:creationId xmlns:p14="http://schemas.microsoft.com/office/powerpoint/2010/main" val="195455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 information has (optionally) been entered, the </a:t>
            </a:r>
            <a:r>
              <a:rPr lang="en-US" b="1" dirty="0"/>
              <a:t>Upload Documents </a:t>
            </a:r>
            <a:r>
              <a:rPr lang="en-US" dirty="0"/>
              <a:t>page displays. The applicant is not required to upload any documents in order to submit an amendment.</a:t>
            </a:r>
          </a:p>
          <a:p>
            <a:r>
              <a:rPr lang="en-US" dirty="0"/>
              <a:t>But depending on the nature of the change requested, </a:t>
            </a:r>
            <a:r>
              <a:rPr lang="en-US" i="0" dirty="0"/>
              <a:t>the applicant may already know that additional documents will be required. </a:t>
            </a:r>
            <a:r>
              <a:rPr lang="en-US" dirty="0"/>
              <a:t>OR, the SU Reviewer may determine that documents are needed and request them during review.</a:t>
            </a:r>
            <a:endParaRPr lang="en-US" strike="sngStrike" dirty="0"/>
          </a:p>
          <a:p>
            <a:endParaRPr lang="en-US" dirty="0"/>
          </a:p>
          <a:p>
            <a:r>
              <a:rPr lang="en-US" dirty="0"/>
              <a:t>The last page in the SSP amendment process is the Review page</a:t>
            </a:r>
            <a:r>
              <a:rPr lang="en-US" i="0" dirty="0"/>
              <a:t>, just like the application</a:t>
            </a:r>
            <a:r>
              <a:rPr lang="en-US" i="1" dirty="0"/>
              <a:t>, </a:t>
            </a:r>
            <a:r>
              <a:rPr lang="en-US" dirty="0"/>
              <a:t>this allows the applicant to review the information they’ve entered and also to go back and make additional or different changes to sections which are editable.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88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 information has (optionally) been entered, the </a:t>
            </a:r>
            <a:r>
              <a:rPr lang="en-US" b="1" dirty="0"/>
              <a:t>Upload Documents </a:t>
            </a:r>
            <a:r>
              <a:rPr lang="en-US" dirty="0"/>
              <a:t>page displays. The applicant is not required to upload any documents in order to submit an amendment.</a:t>
            </a:r>
          </a:p>
          <a:p>
            <a:r>
              <a:rPr lang="en-US" dirty="0"/>
              <a:t>But depending on the nature of the change requested, </a:t>
            </a:r>
            <a:r>
              <a:rPr lang="en-US" i="0" dirty="0"/>
              <a:t>the applicant may already know that additional documents will be required. </a:t>
            </a:r>
            <a:r>
              <a:rPr lang="en-US" dirty="0"/>
              <a:t>OR, the SU Reviewer may determine that documents are needed and request them during review.</a:t>
            </a:r>
            <a:endParaRPr lang="en-US" strike="sngStrike" dirty="0"/>
          </a:p>
          <a:p>
            <a:endParaRPr lang="en-US" dirty="0"/>
          </a:p>
          <a:p>
            <a:r>
              <a:rPr lang="en-US" dirty="0"/>
              <a:t>The last page in the SSP amendment process is the Review page</a:t>
            </a:r>
            <a:r>
              <a:rPr lang="en-US" i="0" dirty="0"/>
              <a:t>, just like the application</a:t>
            </a:r>
            <a:r>
              <a:rPr lang="en-US" i="1" dirty="0"/>
              <a:t>, </a:t>
            </a:r>
            <a:r>
              <a:rPr lang="en-US" dirty="0"/>
              <a:t>this allows the applicant to review the information they’ve entered and also to go back and make additional or different changes to sections which are editable.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4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at what the applicant sees when they initiate an Extension Amendment in the Seattle Services portal</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02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at what the applicant sees when they initiate an Extension Amendment in the Seattle Services portal</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383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a Date Change Request, go to the Seattle Services Portal amendment type page, then select the amendment type.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105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amendment type has been selected, the Project Address pages displays.</a:t>
            </a:r>
          </a:p>
          <a:p>
            <a:r>
              <a:rPr lang="en-US" dirty="0"/>
              <a:t>The Project Address, Contacts and Project Information  pages all display information copied from the parent (issued) permit, with </a:t>
            </a:r>
            <a:r>
              <a:rPr lang="en-US" b="1" dirty="0"/>
              <a:t>no updates allowed</a:t>
            </a:r>
            <a:r>
              <a:rPr lang="en-US" dirty="0"/>
              <a:t>.  </a:t>
            </a:r>
            <a:r>
              <a:rPr lang="en-US" i="0" strike="noStrike" dirty="0"/>
              <a:t>This helps the applicant confirm they chose the correct record to amend.   </a:t>
            </a:r>
          </a:p>
          <a:p>
            <a:r>
              <a:rPr lang="en-US" i="0" strike="noStrike" dirty="0"/>
              <a:t>[Point out text on the address and project information pages that says they can’t be changed in the amendment]</a:t>
            </a:r>
          </a:p>
          <a:p>
            <a:r>
              <a:rPr lang="en-US" dirty="0"/>
              <a:t>After reviewing information on the Address, Contact and Project Information Pages, the applicant continues to the next page where they begin entering updated information on the amendment </a:t>
            </a:r>
          </a:p>
          <a:p>
            <a:endParaRPr lang="en-US" dirty="0"/>
          </a:p>
          <a:p>
            <a:r>
              <a:rPr lang="en-US" dirty="0"/>
              <a:t>Note:  the selection of the amendment type and the read-only display of the Project Address, Contacts and Project Information pages are the same for all SU R2 amendments (except the withdrawal)</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361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43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6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 information has (optionally) been entered, the </a:t>
            </a:r>
            <a:r>
              <a:rPr lang="en-US" b="1" dirty="0"/>
              <a:t>Upload Documents </a:t>
            </a:r>
            <a:r>
              <a:rPr lang="en-US" dirty="0"/>
              <a:t>page displays. The applicant is not required to upload any documents in order to submit an amendment.</a:t>
            </a:r>
          </a:p>
          <a:p>
            <a:r>
              <a:rPr lang="en-US" dirty="0"/>
              <a:t>But depending on the nature of the change requested, </a:t>
            </a:r>
            <a:r>
              <a:rPr lang="en-US" i="0" dirty="0"/>
              <a:t>the applicant may already know that additional documents will be required. </a:t>
            </a:r>
            <a:r>
              <a:rPr lang="en-US" dirty="0"/>
              <a:t>OR, the SU Reviewer may determine that documents are needed and request them during review.</a:t>
            </a:r>
            <a:endParaRPr lang="en-US" strike="sngStrike" dirty="0"/>
          </a:p>
          <a:p>
            <a:endParaRPr lang="en-US" dirty="0"/>
          </a:p>
          <a:p>
            <a:r>
              <a:rPr lang="en-US" dirty="0"/>
              <a:t>The last page in the SSP amendment process is the Review page</a:t>
            </a:r>
            <a:r>
              <a:rPr lang="en-US" i="0" dirty="0"/>
              <a:t>, just like the application</a:t>
            </a:r>
            <a:r>
              <a:rPr lang="en-US" i="1" dirty="0"/>
              <a:t>, </a:t>
            </a:r>
            <a:r>
              <a:rPr lang="en-US" dirty="0"/>
              <a:t>this allows the applicant to review the information they’ve entered and also to go back and make additional or different changes to sections which are editable.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410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 information has (optionally) been entered, the </a:t>
            </a:r>
            <a:r>
              <a:rPr lang="en-US" b="1" dirty="0"/>
              <a:t>Upload Documents </a:t>
            </a:r>
            <a:r>
              <a:rPr lang="en-US" dirty="0"/>
              <a:t>page displays. The applicant is not required to upload any documents in order to submit an amendment.</a:t>
            </a:r>
          </a:p>
          <a:p>
            <a:r>
              <a:rPr lang="en-US" dirty="0"/>
              <a:t>But depending on the nature of the change requested, </a:t>
            </a:r>
            <a:r>
              <a:rPr lang="en-US" i="0" dirty="0"/>
              <a:t>the applicant may already know that additional documents will be required. </a:t>
            </a:r>
            <a:r>
              <a:rPr lang="en-US" dirty="0"/>
              <a:t>OR, the SU Reviewer may determine that documents are needed and request them during review.</a:t>
            </a:r>
            <a:endParaRPr lang="en-US" strike="sngStrike" dirty="0"/>
          </a:p>
          <a:p>
            <a:endParaRPr lang="en-US" dirty="0"/>
          </a:p>
          <a:p>
            <a:r>
              <a:rPr lang="en-US" dirty="0"/>
              <a:t>The last page in the SSP amendment process is the Review page</a:t>
            </a:r>
            <a:r>
              <a:rPr lang="en-US" i="0" dirty="0"/>
              <a:t>, just like the application</a:t>
            </a:r>
            <a:r>
              <a:rPr lang="en-US" i="1" dirty="0"/>
              <a:t>, </a:t>
            </a:r>
            <a:r>
              <a:rPr lang="en-US" dirty="0"/>
              <a:t>this allows the applicant to review the information they’ve entered and also to go back and make additional or different changes to sections which are editable.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96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7</a:t>
            </a:fld>
            <a:endParaRPr lang="en-US" dirty="0"/>
          </a:p>
        </p:txBody>
      </p:sp>
    </p:spTree>
    <p:extLst>
      <p:ext uri="{BB962C8B-B14F-4D97-AF65-F5344CB8AC3E}">
        <p14:creationId xmlns:p14="http://schemas.microsoft.com/office/powerpoint/2010/main" val="257598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280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Amendment</a:t>
            </a:r>
          </a:p>
        </p:txBody>
      </p:sp>
      <p:sp>
        <p:nvSpPr>
          <p:cNvPr id="4" name="Footer Placeholder 3"/>
          <p:cNvSpPr>
            <a:spLocks noGrp="1"/>
          </p:cNvSpPr>
          <p:nvPr>
            <p:ph type="ftr" sz="quarter" idx="4"/>
          </p:nvPr>
        </p:nvSpPr>
        <p:spPr/>
        <p:txBody>
          <a:bodyPr/>
          <a:lstStyle/>
          <a:p>
            <a:r>
              <a:rPr lang="en-US" dirty="0"/>
              <a:t>Workflow &amp; Record Types</a:t>
            </a:r>
          </a:p>
        </p:txBody>
      </p:sp>
      <p:sp>
        <p:nvSpPr>
          <p:cNvPr id="5" name="Slide Number Placeholder 4"/>
          <p:cNvSpPr>
            <a:spLocks noGrp="1"/>
          </p:cNvSpPr>
          <p:nvPr>
            <p:ph type="sldNum" sz="quarter" idx="5"/>
          </p:nvPr>
        </p:nvSpPr>
        <p:spPr/>
        <p:txBody>
          <a:bodyPr/>
          <a:lstStyle/>
          <a:p>
            <a:fld id="{370635B5-FF59-406E-B74D-09342D338540}" type="slidenum">
              <a:rPr lang="en-US" smtClean="0"/>
              <a:t>39</a:t>
            </a:fld>
            <a:endParaRPr lang="en-US" dirty="0"/>
          </a:p>
        </p:txBody>
      </p:sp>
    </p:spTree>
    <p:extLst>
      <p:ext uri="{BB962C8B-B14F-4D97-AF65-F5344CB8AC3E}">
        <p14:creationId xmlns:p14="http://schemas.microsoft.com/office/powerpoint/2010/main" val="3099980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a Date Change Request, go to the Seattle Services Portal amendment type page, then select the amendment type.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634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amendment type has been selected, the Project Address pages displays.</a:t>
            </a:r>
          </a:p>
          <a:p>
            <a:r>
              <a:rPr lang="en-US" dirty="0"/>
              <a:t>The Project Address, Contacts and Project Information  pages all display information copied from the parent (issued) permit, with </a:t>
            </a:r>
            <a:r>
              <a:rPr lang="en-US" b="1" dirty="0"/>
              <a:t>no updates allowed</a:t>
            </a:r>
            <a:r>
              <a:rPr lang="en-US" dirty="0"/>
              <a:t>.  </a:t>
            </a:r>
            <a:r>
              <a:rPr lang="en-US" i="0" strike="noStrike" dirty="0"/>
              <a:t>This helps the applicant confirm they chose the correct record to amend.   </a:t>
            </a:r>
          </a:p>
          <a:p>
            <a:r>
              <a:rPr lang="en-US" i="0" strike="noStrike" dirty="0"/>
              <a:t>[Point out text on the address and project information pages that says they can’t be changed in the amendment]</a:t>
            </a:r>
          </a:p>
          <a:p>
            <a:r>
              <a:rPr lang="en-US" dirty="0"/>
              <a:t>After reviewing information on the Address, Contact and Project Information Pages, the applicant continues to the next page where they begin entering updated information on the amendment </a:t>
            </a:r>
          </a:p>
          <a:p>
            <a:endParaRPr lang="en-US" dirty="0"/>
          </a:p>
          <a:p>
            <a:r>
              <a:rPr lang="en-US" dirty="0"/>
              <a:t>Note:  the selection of the amendment type and the read-only display of the Project Address, Contacts and Project Information pages are the same for all SU R2 amendments (except the withdrawal)</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131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205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 information has (optionally) been entered, the </a:t>
            </a:r>
            <a:r>
              <a:rPr lang="en-US" b="1" dirty="0"/>
              <a:t>Upload Documents </a:t>
            </a:r>
            <a:r>
              <a:rPr lang="en-US" dirty="0"/>
              <a:t>page displays. The applicant is not required to upload any documents in order to submit an amendment.</a:t>
            </a:r>
          </a:p>
          <a:p>
            <a:r>
              <a:rPr lang="en-US" dirty="0"/>
              <a:t>But depending on the nature of the change requested, </a:t>
            </a:r>
            <a:r>
              <a:rPr lang="en-US" i="0" dirty="0"/>
              <a:t>the applicant may already know that additional documents will be required. </a:t>
            </a:r>
            <a:r>
              <a:rPr lang="en-US" dirty="0"/>
              <a:t>OR, the SU Reviewer may determine that documents are needed and request them during review.</a:t>
            </a:r>
            <a:endParaRPr lang="en-US" strike="sngStrike" dirty="0"/>
          </a:p>
          <a:p>
            <a:endParaRPr lang="en-US" dirty="0"/>
          </a:p>
          <a:p>
            <a:r>
              <a:rPr lang="en-US" dirty="0"/>
              <a:t>The last page in the SSP amendment process is the Review page</a:t>
            </a:r>
            <a:r>
              <a:rPr lang="en-US" i="0" dirty="0"/>
              <a:t>, just like the application</a:t>
            </a:r>
            <a:r>
              <a:rPr lang="en-US" i="1" dirty="0"/>
              <a:t>, </a:t>
            </a:r>
            <a:r>
              <a:rPr lang="en-US" dirty="0"/>
              <a:t>this allows the applicant to review the information they’ve entered and also to go back and make additional or different changes to sections which are editable.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553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 information has (optionally) been entered, the </a:t>
            </a:r>
            <a:r>
              <a:rPr lang="en-US" b="1" dirty="0"/>
              <a:t>Upload Documents </a:t>
            </a:r>
            <a:r>
              <a:rPr lang="en-US" dirty="0"/>
              <a:t>page displays. The applicant is not required to upload any documents in order to submit an amendment.</a:t>
            </a:r>
          </a:p>
          <a:p>
            <a:r>
              <a:rPr lang="en-US" dirty="0"/>
              <a:t>But depending on the nature of the change requested, </a:t>
            </a:r>
            <a:r>
              <a:rPr lang="en-US" i="0" dirty="0"/>
              <a:t>the applicant may already know that additional documents will be required. </a:t>
            </a:r>
            <a:r>
              <a:rPr lang="en-US" dirty="0"/>
              <a:t>OR, the SU Reviewer may determine that documents are needed and request them during review.</a:t>
            </a:r>
            <a:endParaRPr lang="en-US" strike="sngStrike" dirty="0"/>
          </a:p>
          <a:p>
            <a:endParaRPr lang="en-US" dirty="0"/>
          </a:p>
          <a:p>
            <a:r>
              <a:rPr lang="en-US" dirty="0"/>
              <a:t>The last page in the SSP amendment process is the Review page</a:t>
            </a:r>
            <a:r>
              <a:rPr lang="en-US" i="0" dirty="0"/>
              <a:t>, just like the application</a:t>
            </a:r>
            <a:r>
              <a:rPr lang="en-US" i="1" dirty="0"/>
              <a:t>, </a:t>
            </a:r>
            <a:r>
              <a:rPr lang="en-US" dirty="0"/>
              <a:t>this allows the applicant to review the information they’ve entered and also to go back and make additional or different changes to sections which are editable.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86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692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370635B5-FF59-406E-B74D-09342D338540}" type="slidenum">
              <a:rPr lang="en-US" smtClean="0"/>
              <a:t>52</a:t>
            </a:fld>
            <a:endParaRPr lang="en-US" dirty="0"/>
          </a:p>
        </p:txBody>
      </p:sp>
    </p:spTree>
    <p:extLst>
      <p:ext uri="{BB962C8B-B14F-4D97-AF65-F5344CB8AC3E}">
        <p14:creationId xmlns:p14="http://schemas.microsoft.com/office/powerpoint/2010/main" val="2698960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53</a:t>
            </a:fld>
            <a:endParaRPr lang="en-US" dirty="0"/>
          </a:p>
        </p:txBody>
      </p:sp>
    </p:spTree>
    <p:extLst>
      <p:ext uri="{BB962C8B-B14F-4D97-AF65-F5344CB8AC3E}">
        <p14:creationId xmlns:p14="http://schemas.microsoft.com/office/powerpoint/2010/main" val="305270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Today in Hansen, you have a concept of extensions and modifications. Accela amendments are similar.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Keep in mind that Amendments are used to request changes to </a:t>
            </a:r>
            <a:r>
              <a:rPr lang="en-US" sz="1200" b="1" i="0" kern="1200" dirty="0">
                <a:solidFill>
                  <a:schemeClr val="tx1"/>
                </a:solidFill>
                <a:effectLst/>
                <a:latin typeface="+mn-lt"/>
                <a:ea typeface="+mn-ea"/>
                <a:cs typeface="+mn-cs"/>
              </a:rPr>
              <a:t>issued</a:t>
            </a:r>
            <a:r>
              <a:rPr lang="en-US" sz="1200" i="0" kern="1200" dirty="0">
                <a:solidFill>
                  <a:schemeClr val="tx1"/>
                </a:solidFill>
                <a:effectLst/>
                <a:latin typeface="+mn-lt"/>
                <a:ea typeface="+mn-ea"/>
                <a:cs typeface="+mn-cs"/>
              </a:rPr>
              <a:t> permits.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If a permit has not yet been issued, changes to the application are handled through a Corrections Cycle, as is discussed in the Review Basics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Once a record (permit) is Issued in Accela, a customer can request a change using an Amendment.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Hansen, permit changes send the issued permit “backwards” to an earlier Hansen Stage.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 Accela, the parent permit stays in the issued status. The new amendment record has its own workflow and status. When the amendment is issued, the parent is updated.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different types of amendments, some of which have a very limited scope and one which allows pretty much any change to be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Remember that an amendment is a REQUEST to update an issued permit, just because the applicant submits an amendment doesn’t mean their issued permit will always be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All amendments (except withdrawal) must be approved by SU Staff, just like an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If an amendment does not issue, maybe it gets denied or the customer doesn’t pay, the parent permit is not 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also possible to have an amendment which relates to an application rather than to an issued permit – we will talk about that today as well.</a:t>
            </a:r>
            <a:endParaRPr lang="en-US" dirty="0"/>
          </a:p>
          <a:p>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8</a:t>
            </a:fld>
            <a:endParaRPr lang="en-US" dirty="0"/>
          </a:p>
        </p:txBody>
      </p:sp>
    </p:spTree>
    <p:extLst>
      <p:ext uri="{BB962C8B-B14F-4D97-AF65-F5344CB8AC3E}">
        <p14:creationId xmlns:p14="http://schemas.microsoft.com/office/powerpoint/2010/main" val="25182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54</a:t>
            </a:fld>
            <a:endParaRPr lang="en-US" dirty="0"/>
          </a:p>
        </p:txBody>
      </p:sp>
    </p:spTree>
    <p:extLst>
      <p:ext uri="{BB962C8B-B14F-4D97-AF65-F5344CB8AC3E}">
        <p14:creationId xmlns:p14="http://schemas.microsoft.com/office/powerpoint/2010/main" val="3018061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55</a:t>
            </a:fld>
            <a:endParaRPr lang="en-US" dirty="0"/>
          </a:p>
        </p:txBody>
      </p:sp>
    </p:spTree>
    <p:extLst>
      <p:ext uri="{BB962C8B-B14F-4D97-AF65-F5344CB8AC3E}">
        <p14:creationId xmlns:p14="http://schemas.microsoft.com/office/powerpoint/2010/main" val="3674505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56</a:t>
            </a:fld>
            <a:endParaRPr lang="en-US" dirty="0"/>
          </a:p>
        </p:txBody>
      </p:sp>
    </p:spTree>
    <p:extLst>
      <p:ext uri="{BB962C8B-B14F-4D97-AF65-F5344CB8AC3E}">
        <p14:creationId xmlns:p14="http://schemas.microsoft.com/office/powerpoint/2010/main" val="1417455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57</a:t>
            </a:fld>
            <a:endParaRPr lang="en-US" dirty="0"/>
          </a:p>
        </p:txBody>
      </p:sp>
    </p:spTree>
    <p:extLst>
      <p:ext uri="{BB962C8B-B14F-4D97-AF65-F5344CB8AC3E}">
        <p14:creationId xmlns:p14="http://schemas.microsoft.com/office/powerpoint/2010/main" val="921874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768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62</a:t>
            </a:fld>
            <a:endParaRPr lang="en-US" dirty="0"/>
          </a:p>
        </p:txBody>
      </p:sp>
    </p:spTree>
    <p:extLst>
      <p:ext uri="{BB962C8B-B14F-4D97-AF65-F5344CB8AC3E}">
        <p14:creationId xmlns:p14="http://schemas.microsoft.com/office/powerpoint/2010/main" val="249136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Today in Hansen, you have a concept of extensions and modifications. Accela amendments are similar.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Keep in mind that Amendments are used to request changes to </a:t>
            </a:r>
            <a:r>
              <a:rPr lang="en-US" sz="1200" b="1" i="0" kern="1200" dirty="0">
                <a:solidFill>
                  <a:schemeClr val="tx1"/>
                </a:solidFill>
                <a:effectLst/>
                <a:latin typeface="+mn-lt"/>
                <a:ea typeface="+mn-ea"/>
                <a:cs typeface="+mn-cs"/>
              </a:rPr>
              <a:t>issued</a:t>
            </a:r>
            <a:r>
              <a:rPr lang="en-US" sz="1200" i="0" kern="1200" dirty="0">
                <a:solidFill>
                  <a:schemeClr val="tx1"/>
                </a:solidFill>
                <a:effectLst/>
                <a:latin typeface="+mn-lt"/>
                <a:ea typeface="+mn-ea"/>
                <a:cs typeface="+mn-cs"/>
              </a:rPr>
              <a:t> permits.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If a permit has not yet been issued, changes to the application are handled through a Corrections Cycle, as is discussed in the Review Basics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Once a record (permit) is Issued in Accela, a customer can request a change using an Amendment.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Hansen, permit changes send the issued permit “backwards” to an earlier Hansen Stage.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 Accela, the parent permit stays in the issued status. The new amendment record has its own workflow and status. When the amendment is issued, the parent is updated.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different types of amendments, some of which have a very limited scope and one which allows pretty much any change to be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Remember that an amendment is a REQUEST to update an issued permit, just because the applicant submits an amendment doesn’t mean their issued permit will always be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All amendments (except withdrawal) must be approved by SU Staff, just like an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If an amendment does not issue, maybe it gets denied or the customer doesn’t pay, the parent permit is not 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also possible to have an amendment which relates to an application rather than to an issued permit – we will talk about that today as well.</a:t>
            </a:r>
            <a:endParaRPr lang="en-US" dirty="0"/>
          </a:p>
          <a:p>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9</a:t>
            </a:fld>
            <a:endParaRPr lang="en-US" dirty="0"/>
          </a:p>
        </p:txBody>
      </p:sp>
    </p:spTree>
    <p:extLst>
      <p:ext uri="{BB962C8B-B14F-4D97-AF65-F5344CB8AC3E}">
        <p14:creationId xmlns:p14="http://schemas.microsoft.com/office/powerpoint/2010/main" val="276974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Amendments we will discuss today.</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10</a:t>
            </a:fld>
            <a:endParaRPr lang="en-US" dirty="0"/>
          </a:p>
        </p:txBody>
      </p:sp>
    </p:spTree>
    <p:extLst>
      <p:ext uri="{BB962C8B-B14F-4D97-AF65-F5344CB8AC3E}">
        <p14:creationId xmlns:p14="http://schemas.microsoft.com/office/powerpoint/2010/main" val="372004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Amendments we will discuss today.</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11</a:t>
            </a:fld>
            <a:endParaRPr lang="en-US" dirty="0"/>
          </a:p>
        </p:txBody>
      </p:sp>
    </p:spTree>
    <p:extLst>
      <p:ext uri="{BB962C8B-B14F-4D97-AF65-F5344CB8AC3E}">
        <p14:creationId xmlns:p14="http://schemas.microsoft.com/office/powerpoint/2010/main" val="303161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Amendments we will discuss today.</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12</a:t>
            </a:fld>
            <a:endParaRPr lang="en-US" dirty="0"/>
          </a:p>
        </p:txBody>
      </p:sp>
    </p:spTree>
    <p:extLst>
      <p:ext uri="{BB962C8B-B14F-4D97-AF65-F5344CB8AC3E}">
        <p14:creationId xmlns:p14="http://schemas.microsoft.com/office/powerpoint/2010/main" val="377352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3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11/03/20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5486400"/>
          </a:xfrm>
        </p:spPr>
        <p:txBody>
          <a:bodyPr/>
          <a:lstStyle>
            <a:lvl1pPr>
              <a:defRPr sz="2000" baseline="0"/>
            </a:lvl1pPr>
          </a:lstStyle>
          <a:p>
            <a:endParaRPr lang="en-US" dirty="0"/>
          </a:p>
          <a:p>
            <a:r>
              <a:rPr lang="en-US" dirty="0"/>
              <a:t>Insert a photo relevant to your presentation (it will appear in the background – you may need to adjust the location of the presentation title up or down, so as not to skew your photo). </a:t>
            </a:r>
          </a:p>
        </p:txBody>
      </p:sp>
      <p:sp>
        <p:nvSpPr>
          <p:cNvPr id="2" name="Title 1"/>
          <p:cNvSpPr>
            <a:spLocks noGrp="1"/>
          </p:cNvSpPr>
          <p:nvPr>
            <p:ph type="ctrTitle" hasCustomPrompt="1"/>
          </p:nvPr>
        </p:nvSpPr>
        <p:spPr>
          <a:xfrm>
            <a:off x="0" y="3352800"/>
            <a:ext cx="12192000" cy="1295400"/>
          </a:xfrm>
          <a:solidFill>
            <a:schemeClr val="bg1">
              <a:alpha val="80000"/>
            </a:schemeClr>
          </a:solidFill>
        </p:spPr>
        <p:txBody>
          <a:bodyPr/>
          <a:lstStyle>
            <a:lvl1pPr>
              <a:defRPr baseline="0"/>
            </a:lvl1pPr>
          </a:lstStyle>
          <a:p>
            <a:r>
              <a:rPr lang="en-US" dirty="0"/>
              <a:t>Insert Presentation Title</a:t>
            </a:r>
            <a:br>
              <a:rPr lang="en-US" dirty="0"/>
            </a:br>
            <a:r>
              <a:rPr lang="en-US" sz="2000" dirty="0"/>
              <a:t>Subtitle, If Needed</a:t>
            </a:r>
            <a:endParaRPr lang="en-US" dirty="0"/>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9448800" y="5850340"/>
            <a:ext cx="2513969"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203200" y="5638801"/>
            <a:ext cx="5080000" cy="1082675"/>
          </a:xfrm>
          <a:prstGeom prst="rect">
            <a:avLst/>
          </a:prstGeom>
        </p:spPr>
        <p:txBody>
          <a:bodyPr anchor="t"/>
          <a:lstStyle>
            <a:lvl1pPr>
              <a:defRPr sz="2000"/>
            </a:lvl1pPr>
          </a:lstStyle>
          <a:p>
            <a:endParaRPr lang="en-US" dirty="0"/>
          </a:p>
        </p:txBody>
      </p:sp>
    </p:spTree>
    <p:extLst>
      <p:ext uri="{BB962C8B-B14F-4D97-AF65-F5344CB8AC3E}">
        <p14:creationId xmlns:p14="http://schemas.microsoft.com/office/powerpoint/2010/main" val="172287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12192"/>
            <a:ext cx="10972800" cy="1143000"/>
          </a:xfrm>
        </p:spPr>
        <p:txBody>
          <a:bodyPr/>
          <a:lstStyle>
            <a:lvl1pPr algn="l">
              <a:defRPr sz="3600">
                <a:solidFill>
                  <a:srgbClr val="1690D0"/>
                </a:solidFill>
              </a:defRPr>
            </a:lvl1pPr>
          </a:lstStyle>
          <a:p>
            <a:r>
              <a:rPr lang="en-US" dirty="0"/>
              <a:t>Click to edit Master title style</a:t>
            </a:r>
          </a:p>
        </p:txBody>
      </p:sp>
      <p:sp>
        <p:nvSpPr>
          <p:cNvPr id="3" name="Content Placeholder 2"/>
          <p:cNvSpPr>
            <a:spLocks noGrp="1"/>
          </p:cNvSpPr>
          <p:nvPr>
            <p:ph idx="1"/>
          </p:nvPr>
        </p:nvSpPr>
        <p:spPr>
          <a:xfrm>
            <a:off x="711200" y="1371601"/>
            <a:ext cx="10972800" cy="4525963"/>
          </a:xfrm>
        </p:spPr>
        <p:txBody>
          <a:bodyPr/>
          <a:lstStyle/>
          <a:p>
            <a:pPr lvl="0"/>
            <a:r>
              <a:rPr lang="en-US" dirty="0"/>
              <a:t>Click to edit Master text styles</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10631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a:t>Click to edit Master title style</a:t>
            </a:r>
          </a:p>
        </p:txBody>
      </p:sp>
      <p:sp>
        <p:nvSpPr>
          <p:cNvPr id="3" name="Content Placeholder 2"/>
          <p:cNvSpPr>
            <a:spLocks noGrp="1"/>
          </p:cNvSpPr>
          <p:nvPr>
            <p:ph sz="half" idx="1"/>
          </p:nvPr>
        </p:nvSpPr>
        <p:spPr>
          <a:xfrm>
            <a:off x="609600" y="1371600"/>
            <a:ext cx="53848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280447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1294421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8"/>
          <p:cNvSpPr>
            <a:spLocks noGrp="1"/>
          </p:cNvSpPr>
          <p:nvPr>
            <p:ph type="body" sz="quarter" idx="10" hasCustomPrompt="1"/>
          </p:nvPr>
        </p:nvSpPr>
        <p:spPr>
          <a:xfrm>
            <a:off x="609601" y="359082"/>
            <a:ext cx="10970684" cy="605012"/>
          </a:xfrm>
        </p:spPr>
        <p:txBody>
          <a:bodyPr lIns="0" rIns="0" anchor="b" anchorCtr="0">
            <a:noAutofit/>
          </a:bodyPr>
          <a:lstStyle>
            <a:lvl1pPr marL="0" indent="0" algn="l">
              <a:lnSpc>
                <a:spcPts val="3900"/>
              </a:lnSpc>
              <a:spcBef>
                <a:spcPts val="0"/>
              </a:spcBef>
              <a:spcAft>
                <a:spcPts val="0"/>
              </a:spcAft>
              <a:buNone/>
              <a:defRPr sz="4000" b="0" baseline="0">
                <a:solidFill>
                  <a:schemeClr val="tx2"/>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a:t>Master Divider Slide Headline</a:t>
            </a:r>
          </a:p>
        </p:txBody>
      </p:sp>
    </p:spTree>
    <p:extLst>
      <p:ext uri="{BB962C8B-B14F-4D97-AF65-F5344CB8AC3E}">
        <p14:creationId xmlns:p14="http://schemas.microsoft.com/office/powerpoint/2010/main" val="993723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10/19/20  Department of Transportation</a:t>
            </a:r>
          </a:p>
        </p:txBody>
      </p:sp>
    </p:spTree>
    <p:extLst>
      <p:ext uri="{BB962C8B-B14F-4D97-AF65-F5344CB8AC3E}">
        <p14:creationId xmlns:p14="http://schemas.microsoft.com/office/powerpoint/2010/main" val="336061660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87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753727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0631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64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643833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87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990429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031964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10/30/20  Department of Transportation</a:t>
            </a:r>
          </a:p>
        </p:txBody>
      </p:sp>
    </p:spTree>
    <p:extLst>
      <p:ext uri="{BB962C8B-B14F-4D97-AF65-F5344CB8AC3E}">
        <p14:creationId xmlns:p14="http://schemas.microsoft.com/office/powerpoint/2010/main" val="153599060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70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705787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48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5159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42759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370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234863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00351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11/03/20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421248948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10/19/20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10702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10/30/20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35113674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seattle.gov/transportation/permits-and-services/permits/update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www.seattle.gov/transportation/permits-and-services/permit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0.xml"/><Relationship Id="rId5" Type="http://schemas.openxmlformats.org/officeDocument/2006/relationships/image" Target="../media/image53.png"/><Relationship Id="rId4" Type="http://schemas.openxmlformats.org/officeDocument/2006/relationships/hyperlink" Target="https://cosaccela.seattle.gov/Portal/welcome.aspx"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seattle.gov/transportation/permits-and-services/permits/updates" TargetMode="Externa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0.xml"/><Relationship Id="rId6" Type="http://schemas.openxmlformats.org/officeDocument/2006/relationships/hyperlink" Target="mailto:dot_su_ssportal_questions@seattle.gov" TargetMode="External"/><Relationship Id="rId5" Type="http://schemas.openxmlformats.org/officeDocument/2006/relationships/image" Target="../media/image57.sv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hyperlink" Target="http://www.seattle.gov/transportation/permits-and-services/permits/updates"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eattle.gov/transportation/permits-and-services/permits/updat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DOTPermits@seattle.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A07FD6-C895-4089-A1A7-BBD2B9963C82}"/>
              </a:ext>
            </a:extLst>
          </p:cNvPr>
          <p:cNvPicPr>
            <a:picLocks noChangeAspect="1"/>
          </p:cNvPicPr>
          <p:nvPr/>
        </p:nvPicPr>
        <p:blipFill>
          <a:blip r:embed="rId3">
            <a:extLst>
              <a:ext uri="{28A0092B-C50C-407E-A947-70E740481C1C}">
                <a14:useLocalDpi xmlns:a14="http://schemas.microsoft.com/office/drawing/2010/main" val="0"/>
              </a:ext>
            </a:extLst>
          </a:blip>
          <a:srcRect l="13532" r="13532"/>
          <a:stretch/>
        </p:blipFill>
        <p:spPr>
          <a:xfrm>
            <a:off x="0" y="-26377"/>
            <a:ext cx="12191999" cy="6094453"/>
          </a:xfrm>
          <a:prstGeom prst="rect">
            <a:avLst/>
          </a:prstGeom>
        </p:spPr>
      </p:pic>
      <p:sp>
        <p:nvSpPr>
          <p:cNvPr id="6" name="Title 1">
            <a:extLst>
              <a:ext uri="{FF2B5EF4-FFF2-40B4-BE49-F238E27FC236}">
                <a16:creationId xmlns:a16="http://schemas.microsoft.com/office/drawing/2014/main" id="{9476E353-F6D4-43DA-9957-77FD5F33ED30}"/>
              </a:ext>
            </a:extLst>
          </p:cNvPr>
          <p:cNvSpPr>
            <a:spLocks noGrp="1"/>
          </p:cNvSpPr>
          <p:nvPr>
            <p:ph type="ctrTitle"/>
          </p:nvPr>
        </p:nvSpPr>
        <p:spPr>
          <a:xfrm>
            <a:off x="238125" y="148911"/>
            <a:ext cx="6858000" cy="1129626"/>
          </a:xfrm>
          <a:solidFill>
            <a:schemeClr val="bg1">
              <a:alpha val="50000"/>
            </a:schemeClr>
          </a:solidFill>
        </p:spPr>
        <p:txBody>
          <a:bodyPr anchor="t">
            <a:normAutofit fontScale="90000"/>
          </a:bodyPr>
          <a:lstStyle/>
          <a:p>
            <a:r>
              <a:rPr lang="en-US" dirty="0"/>
              <a:t>Street Use Permit Amendments Overview </a:t>
            </a:r>
          </a:p>
        </p:txBody>
      </p:sp>
      <p:sp>
        <p:nvSpPr>
          <p:cNvPr id="7" name="Subtitle 2">
            <a:extLst>
              <a:ext uri="{FF2B5EF4-FFF2-40B4-BE49-F238E27FC236}">
                <a16:creationId xmlns:a16="http://schemas.microsoft.com/office/drawing/2014/main" id="{B7752A0E-9ED8-4481-BD94-E51B33FDE853}"/>
              </a:ext>
            </a:extLst>
          </p:cNvPr>
          <p:cNvSpPr>
            <a:spLocks noGrp="1"/>
          </p:cNvSpPr>
          <p:nvPr>
            <p:ph type="subTitle" idx="1"/>
          </p:nvPr>
        </p:nvSpPr>
        <p:spPr>
          <a:xfrm>
            <a:off x="238125" y="1278537"/>
            <a:ext cx="6858000" cy="487442"/>
          </a:xfrm>
          <a:solidFill>
            <a:schemeClr val="bg1">
              <a:alpha val="50000"/>
            </a:schemeClr>
          </a:solidFill>
        </p:spPr>
        <p:txBody>
          <a:bodyPr>
            <a:normAutofit lnSpcReduction="10000"/>
          </a:bodyPr>
          <a:lstStyle/>
          <a:p>
            <a:r>
              <a:rPr lang="en-US" dirty="0"/>
              <a:t>External Workshop</a:t>
            </a:r>
          </a:p>
        </p:txBody>
      </p:sp>
      <p:sp>
        <p:nvSpPr>
          <p:cNvPr id="9" name="Rectangle 8">
            <a:extLst>
              <a:ext uri="{FF2B5EF4-FFF2-40B4-BE49-F238E27FC236}">
                <a16:creationId xmlns:a16="http://schemas.microsoft.com/office/drawing/2014/main" id="{7A2B8BCA-06D7-48A3-962F-2A61EA504B2D}"/>
              </a:ext>
            </a:extLst>
          </p:cNvPr>
          <p:cNvSpPr/>
          <p:nvPr/>
        </p:nvSpPr>
        <p:spPr>
          <a:xfrm>
            <a:off x="0" y="6050187"/>
            <a:ext cx="6233019" cy="738664"/>
          </a:xfrm>
          <a:prstGeom prst="rect">
            <a:avLst/>
          </a:prstGeom>
        </p:spPr>
        <p:txBody>
          <a:bodyPr wrap="square">
            <a:spAutoFit/>
          </a:bodyPr>
          <a:lstStyle/>
          <a:p>
            <a:r>
              <a:rPr lang="en-US" sz="1400" b="1" dirty="0"/>
              <a:t>SDOT Street Use</a:t>
            </a:r>
          </a:p>
          <a:p>
            <a:r>
              <a:rPr lang="en-US" sz="1400" b="1" dirty="0"/>
              <a:t>Melody Berry, Michelle Allen and Dale Sijera </a:t>
            </a:r>
          </a:p>
          <a:p>
            <a:endParaRPr lang="en-US" sz="1400" b="1" dirty="0"/>
          </a:p>
        </p:txBody>
      </p:sp>
    </p:spTree>
    <p:extLst>
      <p:ext uri="{BB962C8B-B14F-4D97-AF65-F5344CB8AC3E}">
        <p14:creationId xmlns:p14="http://schemas.microsoft.com/office/powerpoint/2010/main" val="53285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16E5-742C-4FBE-97C1-285DDEDE0BEA}"/>
              </a:ext>
            </a:extLst>
          </p:cNvPr>
          <p:cNvSpPr>
            <a:spLocks noGrp="1"/>
          </p:cNvSpPr>
          <p:nvPr>
            <p:ph type="title"/>
          </p:nvPr>
        </p:nvSpPr>
        <p:spPr>
          <a:xfrm>
            <a:off x="436179" y="175942"/>
            <a:ext cx="10515600" cy="1325563"/>
          </a:xfrm>
        </p:spPr>
        <p:txBody>
          <a:bodyPr/>
          <a:lstStyle/>
          <a:p>
            <a:r>
              <a:rPr lang="en-US" dirty="0"/>
              <a:t>Amendment types and descriptions</a:t>
            </a:r>
          </a:p>
        </p:txBody>
      </p:sp>
      <p:graphicFrame>
        <p:nvGraphicFramePr>
          <p:cNvPr id="6" name="Content Placeholder 5">
            <a:extLst>
              <a:ext uri="{FF2B5EF4-FFF2-40B4-BE49-F238E27FC236}">
                <a16:creationId xmlns:a16="http://schemas.microsoft.com/office/drawing/2014/main" id="{A35021CA-5346-471C-BF6A-DF7B4431A8A1}"/>
              </a:ext>
            </a:extLst>
          </p:cNvPr>
          <p:cNvGraphicFramePr>
            <a:graphicFrameLocks noGrp="1"/>
          </p:cNvGraphicFramePr>
          <p:nvPr>
            <p:ph idx="1"/>
            <p:extLst>
              <p:ext uri="{D42A27DB-BD31-4B8C-83A1-F6EECF244321}">
                <p14:modId xmlns:p14="http://schemas.microsoft.com/office/powerpoint/2010/main" val="3662497439"/>
              </p:ext>
            </p:extLst>
          </p:nvPr>
        </p:nvGraphicFramePr>
        <p:xfrm>
          <a:off x="436179" y="1786934"/>
          <a:ext cx="11319641" cy="3444240"/>
        </p:xfrm>
        <a:graphic>
          <a:graphicData uri="http://schemas.openxmlformats.org/drawingml/2006/table">
            <a:tbl>
              <a:tblPr firstRow="1" bandRow="1">
                <a:tableStyleId>{93296810-A885-4BE3-A3E7-6D5BEEA58F35}</a:tableStyleId>
              </a:tblPr>
              <a:tblGrid>
                <a:gridCol w="3258337">
                  <a:extLst>
                    <a:ext uri="{9D8B030D-6E8A-4147-A177-3AD203B41FA5}">
                      <a16:colId xmlns:a16="http://schemas.microsoft.com/office/drawing/2014/main" val="3828101653"/>
                    </a:ext>
                  </a:extLst>
                </a:gridCol>
                <a:gridCol w="2994185">
                  <a:extLst>
                    <a:ext uri="{9D8B030D-6E8A-4147-A177-3AD203B41FA5}">
                      <a16:colId xmlns:a16="http://schemas.microsoft.com/office/drawing/2014/main" val="1819171598"/>
                    </a:ext>
                  </a:extLst>
                </a:gridCol>
                <a:gridCol w="5067119">
                  <a:extLst>
                    <a:ext uri="{9D8B030D-6E8A-4147-A177-3AD203B41FA5}">
                      <a16:colId xmlns:a16="http://schemas.microsoft.com/office/drawing/2014/main" val="4142959990"/>
                    </a:ext>
                  </a:extLst>
                </a:gridCol>
              </a:tblGrid>
              <a:tr h="438106">
                <a:tc>
                  <a:txBody>
                    <a:bodyPr/>
                    <a:lstStyle/>
                    <a:p>
                      <a:pPr algn="ctr"/>
                      <a:r>
                        <a:rPr lang="en-US" sz="2800" dirty="0"/>
                        <a:t>Amendment Type</a:t>
                      </a:r>
                    </a:p>
                  </a:txBody>
                  <a:tcPr anchor="ctr"/>
                </a:tc>
                <a:tc>
                  <a:txBody>
                    <a:bodyPr/>
                    <a:lstStyle/>
                    <a:p>
                      <a:pPr algn="ctr"/>
                      <a:r>
                        <a:rPr lang="en-US" sz="2800" dirty="0"/>
                        <a:t>Record Status</a:t>
                      </a:r>
                    </a:p>
                  </a:txBody>
                  <a:tcPr anchor="ctr"/>
                </a:tc>
                <a:tc>
                  <a:txBody>
                    <a:bodyPr/>
                    <a:lstStyle/>
                    <a:p>
                      <a:pPr algn="ctr"/>
                      <a:r>
                        <a:rPr lang="en-US" sz="2800" dirty="0"/>
                        <a:t>Description</a:t>
                      </a:r>
                    </a:p>
                  </a:txBody>
                  <a:tcPr anchor="ctr"/>
                </a:tc>
                <a:extLst>
                  <a:ext uri="{0D108BD9-81ED-4DB2-BD59-A6C34878D82A}">
                    <a16:rowId xmlns:a16="http://schemas.microsoft.com/office/drawing/2014/main" val="2216349698"/>
                  </a:ext>
                </a:extLst>
              </a:tr>
              <a:tr h="370840">
                <a:tc>
                  <a:txBody>
                    <a:bodyPr/>
                    <a:lstStyle/>
                    <a:p>
                      <a:r>
                        <a:rPr lang="en-US" sz="2800" dirty="0"/>
                        <a:t>ROW Withdrawal</a:t>
                      </a:r>
                    </a:p>
                  </a:txBody>
                  <a:tcPr anchor="ctr"/>
                </a:tc>
                <a:tc>
                  <a:txBody>
                    <a:bodyPr/>
                    <a:lstStyle/>
                    <a:p>
                      <a:pPr algn="ctr"/>
                      <a:r>
                        <a:rPr lang="en-US" sz="2800" dirty="0"/>
                        <a:t>Initiated</a:t>
                      </a:r>
                    </a:p>
                  </a:txBody>
                  <a:tcPr anchor="ctr"/>
                </a:tc>
                <a:tc>
                  <a:txBody>
                    <a:bodyPr/>
                    <a:lstStyle/>
                    <a:p>
                      <a:r>
                        <a:rPr lang="en-US" sz="2800" dirty="0"/>
                        <a:t>Withdraw an application</a:t>
                      </a:r>
                    </a:p>
                  </a:txBody>
                  <a:tcPr/>
                </a:tc>
                <a:extLst>
                  <a:ext uri="{0D108BD9-81ED-4DB2-BD59-A6C34878D82A}">
                    <a16:rowId xmlns:a16="http://schemas.microsoft.com/office/drawing/2014/main" val="2794379508"/>
                  </a:ext>
                </a:extLst>
              </a:tr>
              <a:tr h="370840">
                <a:tc>
                  <a:txBody>
                    <a:bodyPr/>
                    <a:lstStyle/>
                    <a:p>
                      <a:r>
                        <a:rPr lang="en-US" sz="2800" dirty="0"/>
                        <a:t>Revision</a:t>
                      </a:r>
                    </a:p>
                  </a:txBody>
                  <a:tcPr anchor="ctr"/>
                </a:tc>
                <a:tc>
                  <a:txBody>
                    <a:bodyPr/>
                    <a:lstStyle/>
                    <a:p>
                      <a:pPr algn="ctr"/>
                      <a:r>
                        <a:rPr lang="en-US" sz="2800" dirty="0"/>
                        <a:t>Issued</a:t>
                      </a:r>
                    </a:p>
                  </a:txBody>
                  <a:tcPr anchor="ctr"/>
                </a:tc>
                <a:tc>
                  <a:txBody>
                    <a:bodyPr/>
                    <a:lstStyle/>
                    <a:p>
                      <a:r>
                        <a:rPr lang="en-US" sz="2800" dirty="0"/>
                        <a:t>Request a change to application information, amend the scope of work, extend a use(s) </a:t>
                      </a:r>
                    </a:p>
                  </a:txBody>
                  <a:tcPr/>
                </a:tc>
                <a:extLst>
                  <a:ext uri="{0D108BD9-81ED-4DB2-BD59-A6C34878D82A}">
                    <a16:rowId xmlns:a16="http://schemas.microsoft.com/office/drawing/2014/main" val="3860196582"/>
                  </a:ext>
                </a:extLst>
              </a:tr>
              <a:tr h="370840">
                <a:tc>
                  <a:txBody>
                    <a:bodyPr/>
                    <a:lstStyle/>
                    <a:p>
                      <a:r>
                        <a:rPr lang="en-US" sz="2800" dirty="0"/>
                        <a:t>ROW Date Change</a:t>
                      </a:r>
                    </a:p>
                  </a:txBody>
                  <a:tcPr anchor="ctr"/>
                </a:tc>
                <a:tc>
                  <a:txBody>
                    <a:bodyPr/>
                    <a:lstStyle/>
                    <a:p>
                      <a:pPr algn="ctr"/>
                      <a:r>
                        <a:rPr lang="en-US" sz="2800" dirty="0"/>
                        <a:t>Issued</a:t>
                      </a:r>
                    </a:p>
                  </a:txBody>
                  <a:tcPr anchor="ctr"/>
                </a:tc>
                <a:tc>
                  <a:txBody>
                    <a:bodyPr/>
                    <a:lstStyle/>
                    <a:p>
                      <a:r>
                        <a:rPr lang="en-US" sz="2800" dirty="0"/>
                        <a:t>Change the start date of a use(s)</a:t>
                      </a:r>
                    </a:p>
                  </a:txBody>
                  <a:tcPr/>
                </a:tc>
                <a:extLst>
                  <a:ext uri="{0D108BD9-81ED-4DB2-BD59-A6C34878D82A}">
                    <a16:rowId xmlns:a16="http://schemas.microsoft.com/office/drawing/2014/main" val="2163209870"/>
                  </a:ext>
                </a:extLst>
              </a:tr>
              <a:tr h="370840">
                <a:tc>
                  <a:txBody>
                    <a:bodyPr/>
                    <a:lstStyle/>
                    <a:p>
                      <a:r>
                        <a:rPr lang="en-US" sz="2800" dirty="0"/>
                        <a:t>ROW Extension</a:t>
                      </a:r>
                    </a:p>
                  </a:txBody>
                  <a:tcPr anchor="ctr"/>
                </a:tc>
                <a:tc>
                  <a:txBody>
                    <a:bodyPr/>
                    <a:lstStyle/>
                    <a:p>
                      <a:pPr algn="ctr"/>
                      <a:r>
                        <a:rPr lang="en-US" sz="2800" dirty="0"/>
                        <a:t>Issued</a:t>
                      </a:r>
                    </a:p>
                  </a:txBody>
                  <a:tcPr anchor="ctr"/>
                </a:tc>
                <a:tc>
                  <a:txBody>
                    <a:bodyPr/>
                    <a:lstStyle/>
                    <a:p>
                      <a:r>
                        <a:rPr lang="en-US" sz="2800" dirty="0"/>
                        <a:t>Extend the end date of a use(s)</a:t>
                      </a:r>
                    </a:p>
                  </a:txBody>
                  <a:tcPr/>
                </a:tc>
                <a:extLst>
                  <a:ext uri="{0D108BD9-81ED-4DB2-BD59-A6C34878D82A}">
                    <a16:rowId xmlns:a16="http://schemas.microsoft.com/office/drawing/2014/main" val="3668534044"/>
                  </a:ext>
                </a:extLst>
              </a:tr>
            </a:tbl>
          </a:graphicData>
        </a:graphic>
      </p:graphicFrame>
    </p:spTree>
    <p:extLst>
      <p:ext uri="{BB962C8B-B14F-4D97-AF65-F5344CB8AC3E}">
        <p14:creationId xmlns:p14="http://schemas.microsoft.com/office/powerpoint/2010/main" val="26599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16E5-742C-4FBE-97C1-285DDEDE0BEA}"/>
              </a:ext>
            </a:extLst>
          </p:cNvPr>
          <p:cNvSpPr>
            <a:spLocks noGrp="1"/>
          </p:cNvSpPr>
          <p:nvPr>
            <p:ph type="title"/>
          </p:nvPr>
        </p:nvSpPr>
        <p:spPr>
          <a:xfrm>
            <a:off x="310055" y="1"/>
            <a:ext cx="10515600" cy="977462"/>
          </a:xfrm>
        </p:spPr>
        <p:txBody>
          <a:bodyPr/>
          <a:lstStyle/>
          <a:p>
            <a:r>
              <a:rPr lang="en-US" dirty="0"/>
              <a:t>Amendment types by permit type</a:t>
            </a:r>
          </a:p>
        </p:txBody>
      </p:sp>
      <p:graphicFrame>
        <p:nvGraphicFramePr>
          <p:cNvPr id="6" name="Content Placeholder 5">
            <a:extLst>
              <a:ext uri="{FF2B5EF4-FFF2-40B4-BE49-F238E27FC236}">
                <a16:creationId xmlns:a16="http://schemas.microsoft.com/office/drawing/2014/main" id="{A35021CA-5346-471C-BF6A-DF7B4431A8A1}"/>
              </a:ext>
            </a:extLst>
          </p:cNvPr>
          <p:cNvGraphicFramePr>
            <a:graphicFrameLocks noGrp="1"/>
          </p:cNvGraphicFramePr>
          <p:nvPr>
            <p:ph idx="1"/>
            <p:extLst>
              <p:ext uri="{D42A27DB-BD31-4B8C-83A1-F6EECF244321}">
                <p14:modId xmlns:p14="http://schemas.microsoft.com/office/powerpoint/2010/main" val="958828583"/>
              </p:ext>
            </p:extLst>
          </p:nvPr>
        </p:nvGraphicFramePr>
        <p:xfrm>
          <a:off x="470337" y="1097280"/>
          <a:ext cx="11251325" cy="4998720"/>
        </p:xfrm>
        <a:graphic>
          <a:graphicData uri="http://schemas.openxmlformats.org/drawingml/2006/table">
            <a:tbl>
              <a:tblPr firstRow="1" bandRow="1">
                <a:tableStyleId>{93296810-A885-4BE3-A3E7-6D5BEEA58F35}</a:tableStyleId>
              </a:tblPr>
              <a:tblGrid>
                <a:gridCol w="3057497">
                  <a:extLst>
                    <a:ext uri="{9D8B030D-6E8A-4147-A177-3AD203B41FA5}">
                      <a16:colId xmlns:a16="http://schemas.microsoft.com/office/drawing/2014/main" val="3828101653"/>
                    </a:ext>
                  </a:extLst>
                </a:gridCol>
                <a:gridCol w="2200320">
                  <a:extLst>
                    <a:ext uri="{9D8B030D-6E8A-4147-A177-3AD203B41FA5}">
                      <a16:colId xmlns:a16="http://schemas.microsoft.com/office/drawing/2014/main" val="1819171598"/>
                    </a:ext>
                  </a:extLst>
                </a:gridCol>
                <a:gridCol w="1997836">
                  <a:extLst>
                    <a:ext uri="{9D8B030D-6E8A-4147-A177-3AD203B41FA5}">
                      <a16:colId xmlns:a16="http://schemas.microsoft.com/office/drawing/2014/main" val="4142959990"/>
                    </a:ext>
                  </a:extLst>
                </a:gridCol>
                <a:gridCol w="1997836">
                  <a:extLst>
                    <a:ext uri="{9D8B030D-6E8A-4147-A177-3AD203B41FA5}">
                      <a16:colId xmlns:a16="http://schemas.microsoft.com/office/drawing/2014/main" val="4059821745"/>
                    </a:ext>
                  </a:extLst>
                </a:gridCol>
                <a:gridCol w="1997836">
                  <a:extLst>
                    <a:ext uri="{9D8B030D-6E8A-4147-A177-3AD203B41FA5}">
                      <a16:colId xmlns:a16="http://schemas.microsoft.com/office/drawing/2014/main" val="761374549"/>
                    </a:ext>
                  </a:extLst>
                </a:gridCol>
              </a:tblGrid>
              <a:tr h="370840">
                <a:tc>
                  <a:txBody>
                    <a:bodyPr/>
                    <a:lstStyle/>
                    <a:p>
                      <a:pPr algn="ctr"/>
                      <a:r>
                        <a:rPr lang="en-US" sz="2800" dirty="0"/>
                        <a:t>Permit Type</a:t>
                      </a:r>
                    </a:p>
                  </a:txBody>
                  <a:tcPr anchor="ctr"/>
                </a:tc>
                <a:tc>
                  <a:txBody>
                    <a:bodyPr/>
                    <a:lstStyle/>
                    <a:p>
                      <a:pPr algn="ctr"/>
                      <a:r>
                        <a:rPr lang="en-US" sz="2800" dirty="0"/>
                        <a:t>ROW Withdrawal</a:t>
                      </a:r>
                    </a:p>
                  </a:txBody>
                  <a:tcPr/>
                </a:tc>
                <a:tc>
                  <a:txBody>
                    <a:bodyPr/>
                    <a:lstStyle/>
                    <a:p>
                      <a:pPr algn="ctr"/>
                      <a:r>
                        <a:rPr lang="en-US" sz="2800" dirty="0"/>
                        <a:t>Revision</a:t>
                      </a:r>
                    </a:p>
                  </a:txBody>
                  <a:tcPr anchor="ctr"/>
                </a:tc>
                <a:tc>
                  <a:txBody>
                    <a:bodyPr/>
                    <a:lstStyle/>
                    <a:p>
                      <a:pPr algn="ctr"/>
                      <a:r>
                        <a:rPr lang="en-US" sz="2800" dirty="0"/>
                        <a:t>ROW Date Change</a:t>
                      </a:r>
                    </a:p>
                  </a:txBody>
                  <a:tcPr/>
                </a:tc>
                <a:tc>
                  <a:txBody>
                    <a:bodyPr/>
                    <a:lstStyle/>
                    <a:p>
                      <a:pPr algn="ctr"/>
                      <a:r>
                        <a:rPr lang="en-US" sz="2800" dirty="0"/>
                        <a:t>ROW Extension</a:t>
                      </a:r>
                    </a:p>
                  </a:txBody>
                  <a:tcPr anchor="ctr"/>
                </a:tc>
                <a:extLst>
                  <a:ext uri="{0D108BD9-81ED-4DB2-BD59-A6C34878D82A}">
                    <a16:rowId xmlns:a16="http://schemas.microsoft.com/office/drawing/2014/main" val="2216349698"/>
                  </a:ext>
                </a:extLst>
              </a:tr>
              <a:tr h="370840">
                <a:tc>
                  <a:txBody>
                    <a:bodyPr/>
                    <a:lstStyle/>
                    <a:p>
                      <a:r>
                        <a:rPr lang="en-US" sz="2800" dirty="0"/>
                        <a:t>ROW Construction</a:t>
                      </a:r>
                    </a:p>
                  </a:txBody>
                  <a:tcPr anchor="ctr"/>
                </a:tc>
                <a:tc>
                  <a:txBody>
                    <a:bodyPr/>
                    <a:lstStyle/>
                    <a:p>
                      <a:pPr algn="ctr"/>
                      <a:r>
                        <a:rPr lang="en-US" sz="2800" dirty="0"/>
                        <a:t>Yes</a:t>
                      </a:r>
                    </a:p>
                  </a:txBody>
                  <a:tcPr anchor="ctr"/>
                </a:tc>
                <a:tc>
                  <a:txBody>
                    <a:bodyPr/>
                    <a:lstStyle/>
                    <a:p>
                      <a:pPr algn="ctr"/>
                      <a:r>
                        <a:rPr lang="en-US" sz="2800" dirty="0"/>
                        <a:t>Yes</a:t>
                      </a:r>
                    </a:p>
                  </a:txBody>
                  <a:tcPr anchor="ctr"/>
                </a:tc>
                <a:tc>
                  <a:txBody>
                    <a:bodyPr/>
                    <a:lstStyle/>
                    <a:p>
                      <a:pPr algn="ctr"/>
                      <a:r>
                        <a:rPr lang="en-US" sz="2800" dirty="0"/>
                        <a:t>Yes</a:t>
                      </a:r>
                    </a:p>
                  </a:txBody>
                  <a:tcPr anchor="ctr"/>
                </a:tc>
                <a:tc>
                  <a:txBody>
                    <a:bodyPr/>
                    <a:lstStyle/>
                    <a:p>
                      <a:pPr algn="ctr"/>
                      <a:r>
                        <a:rPr lang="en-US" sz="2800" dirty="0"/>
                        <a:t>Yes</a:t>
                      </a:r>
                    </a:p>
                  </a:txBody>
                  <a:tcPr anchor="ctr"/>
                </a:tc>
                <a:extLst>
                  <a:ext uri="{0D108BD9-81ED-4DB2-BD59-A6C34878D82A}">
                    <a16:rowId xmlns:a16="http://schemas.microsoft.com/office/drawing/2014/main" val="2794379508"/>
                  </a:ext>
                </a:extLst>
              </a:tr>
              <a:tr h="370840">
                <a:tc>
                  <a:txBody>
                    <a:bodyPr/>
                    <a:lstStyle/>
                    <a:p>
                      <a:r>
                        <a:rPr lang="en-US" sz="2800" dirty="0"/>
                        <a:t>ROW Maintenance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t>Yes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t>X</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t>Yes</a:t>
                      </a:r>
                    </a:p>
                  </a:txBody>
                  <a:tcPr anchor="ctr"/>
                </a:tc>
                <a:tc>
                  <a:txBody>
                    <a:bodyPr/>
                    <a:lstStyle/>
                    <a:p>
                      <a:pPr algn="ctr"/>
                      <a:r>
                        <a:rPr lang="en-US" sz="2800" dirty="0"/>
                        <a:t>Yes</a:t>
                      </a:r>
                    </a:p>
                  </a:txBody>
                  <a:tcPr anchor="ctr"/>
                </a:tc>
                <a:extLst>
                  <a:ext uri="{0D108BD9-81ED-4DB2-BD59-A6C34878D82A}">
                    <a16:rowId xmlns:a16="http://schemas.microsoft.com/office/drawing/2014/main" val="2163209870"/>
                  </a:ext>
                </a:extLst>
              </a:tr>
              <a:tr h="370840">
                <a:tc>
                  <a:txBody>
                    <a:bodyPr/>
                    <a:lstStyle/>
                    <a:p>
                      <a:r>
                        <a:rPr lang="en-US" sz="2800" dirty="0"/>
                        <a:t>Heavy Crane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t>Yes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t>X</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t>Yes</a:t>
                      </a:r>
                    </a:p>
                  </a:txBody>
                  <a:tcPr anchor="ctr"/>
                </a:tc>
                <a:tc>
                  <a:txBody>
                    <a:bodyPr/>
                    <a:lstStyle/>
                    <a:p>
                      <a:pPr algn="ctr"/>
                      <a:r>
                        <a:rPr lang="en-US" sz="2800" dirty="0"/>
                        <a:t>Yes</a:t>
                      </a:r>
                    </a:p>
                  </a:txBody>
                  <a:tcPr anchor="ctr"/>
                </a:tc>
                <a:extLst>
                  <a:ext uri="{0D108BD9-81ED-4DB2-BD59-A6C34878D82A}">
                    <a16:rowId xmlns:a16="http://schemas.microsoft.com/office/drawing/2014/main" val="3668534044"/>
                  </a:ext>
                </a:extLst>
              </a:tr>
              <a:tr h="370840">
                <a:tc>
                  <a:txBody>
                    <a:bodyPr/>
                    <a:lstStyle/>
                    <a:p>
                      <a:r>
                        <a:rPr lang="en-US" sz="2800" dirty="0"/>
                        <a:t>Minor Utility</a:t>
                      </a:r>
                    </a:p>
                  </a:txBody>
                  <a:tcPr anchor="ctr"/>
                </a:tc>
                <a:tc>
                  <a:txBody>
                    <a:bodyPr/>
                    <a:lstStyle/>
                    <a:p>
                      <a:pPr algn="ctr"/>
                      <a:r>
                        <a:rPr lang="en-US" sz="2800" dirty="0"/>
                        <a:t>Yes</a:t>
                      </a:r>
                    </a:p>
                  </a:txBody>
                  <a:tcPr anchor="ctr"/>
                </a:tc>
                <a:tc>
                  <a:txBody>
                    <a:bodyPr/>
                    <a:lstStyle/>
                    <a:p>
                      <a:pPr algn="ctr"/>
                      <a:r>
                        <a:rPr lang="en-US" sz="2800" dirty="0"/>
                        <a:t>Yes</a:t>
                      </a:r>
                    </a:p>
                  </a:txBody>
                  <a:tcPr anchor="ctr"/>
                </a:tc>
                <a:tc>
                  <a:txBody>
                    <a:bodyPr/>
                    <a:lstStyle/>
                    <a:p>
                      <a:pPr algn="ctr"/>
                      <a:r>
                        <a:rPr lang="en-US" sz="2800" dirty="0"/>
                        <a:t>Yes</a:t>
                      </a:r>
                    </a:p>
                  </a:txBody>
                  <a:tcPr anchor="ctr"/>
                </a:tc>
                <a:tc>
                  <a:txBody>
                    <a:bodyPr/>
                    <a:lstStyle/>
                    <a:p>
                      <a:pPr algn="ctr"/>
                      <a:r>
                        <a:rPr lang="en-US" sz="2800" dirty="0"/>
                        <a:t>Yes</a:t>
                      </a:r>
                    </a:p>
                  </a:txBody>
                  <a:tcPr anchor="ctr"/>
                </a:tc>
                <a:extLst>
                  <a:ext uri="{0D108BD9-81ED-4DB2-BD59-A6C34878D82A}">
                    <a16:rowId xmlns:a16="http://schemas.microsoft.com/office/drawing/2014/main" val="1825524447"/>
                  </a:ext>
                </a:extLst>
              </a:tr>
              <a:tr h="370840">
                <a:tc>
                  <a:txBody>
                    <a:bodyPr/>
                    <a:lstStyle/>
                    <a:p>
                      <a:r>
                        <a:rPr lang="en-US" sz="2800" dirty="0"/>
                        <a:t>Utility Major</a:t>
                      </a:r>
                    </a:p>
                  </a:txBody>
                  <a:tcPr anchor="ctr"/>
                </a:tc>
                <a:tc>
                  <a:txBody>
                    <a:bodyPr/>
                    <a:lstStyle/>
                    <a:p>
                      <a:pPr algn="ctr"/>
                      <a:r>
                        <a:rPr lang="en-US" sz="2800" dirty="0"/>
                        <a:t>Yes</a:t>
                      </a:r>
                    </a:p>
                  </a:txBody>
                  <a:tcPr anchor="ctr"/>
                </a:tc>
                <a:tc>
                  <a:txBody>
                    <a:bodyPr/>
                    <a:lstStyle/>
                    <a:p>
                      <a:pPr algn="ctr"/>
                      <a:r>
                        <a:rPr lang="en-US" sz="2800" dirty="0"/>
                        <a:t>Yes</a:t>
                      </a:r>
                    </a:p>
                  </a:txBody>
                  <a:tcPr anchor="ctr"/>
                </a:tc>
                <a:tc>
                  <a:txBody>
                    <a:bodyPr/>
                    <a:lstStyle/>
                    <a:p>
                      <a:pPr algn="ctr"/>
                      <a:r>
                        <a:rPr lang="en-US" sz="2800" dirty="0"/>
                        <a:t>Yes</a:t>
                      </a:r>
                    </a:p>
                  </a:txBody>
                  <a:tcPr anchor="ctr"/>
                </a:tc>
                <a:tc>
                  <a:txBody>
                    <a:bodyPr/>
                    <a:lstStyle/>
                    <a:p>
                      <a:pPr algn="ctr"/>
                      <a:r>
                        <a:rPr lang="en-US" sz="2800" dirty="0"/>
                        <a:t>Yes</a:t>
                      </a:r>
                    </a:p>
                  </a:txBody>
                  <a:tcPr anchor="ctr"/>
                </a:tc>
                <a:extLst>
                  <a:ext uri="{0D108BD9-81ED-4DB2-BD59-A6C34878D82A}">
                    <a16:rowId xmlns:a16="http://schemas.microsoft.com/office/drawing/2014/main" val="2626717568"/>
                  </a:ext>
                </a:extLst>
              </a:tr>
              <a:tr h="370840">
                <a:tc>
                  <a:txBody>
                    <a:bodyPr/>
                    <a:lstStyle/>
                    <a:p>
                      <a:r>
                        <a:rPr lang="en-US" sz="2800" dirty="0"/>
                        <a:t>Street Improvement</a:t>
                      </a:r>
                    </a:p>
                  </a:txBody>
                  <a:tcPr anchor="ctr"/>
                </a:tc>
                <a:tc>
                  <a:txBody>
                    <a:bodyPr/>
                    <a:lstStyle/>
                    <a:p>
                      <a:pPr algn="ctr"/>
                      <a:r>
                        <a:rPr lang="en-US" sz="2800" dirty="0"/>
                        <a:t>Yes</a:t>
                      </a:r>
                    </a:p>
                  </a:txBody>
                  <a:tcPr anchor="ctr"/>
                </a:tc>
                <a:tc>
                  <a:txBody>
                    <a:bodyPr/>
                    <a:lstStyle/>
                    <a:p>
                      <a:pPr algn="ctr"/>
                      <a:r>
                        <a:rPr lang="en-US" sz="2800" dirty="0"/>
                        <a:t>Yes</a:t>
                      </a:r>
                    </a:p>
                  </a:txBody>
                  <a:tcPr anchor="ctr"/>
                </a:tc>
                <a:tc>
                  <a:txBody>
                    <a:bodyPr/>
                    <a:lstStyle/>
                    <a:p>
                      <a:pPr algn="ctr"/>
                      <a:r>
                        <a:rPr lang="en-US" sz="2800" dirty="0"/>
                        <a:t>Yes</a:t>
                      </a:r>
                    </a:p>
                  </a:txBody>
                  <a:tcPr anchor="ctr"/>
                </a:tc>
                <a:tc>
                  <a:txBody>
                    <a:bodyPr/>
                    <a:lstStyle/>
                    <a:p>
                      <a:pPr algn="ctr"/>
                      <a:r>
                        <a:rPr lang="en-US" sz="2800" dirty="0"/>
                        <a:t>Yes</a:t>
                      </a:r>
                    </a:p>
                  </a:txBody>
                  <a:tcPr anchor="ctr"/>
                </a:tc>
                <a:extLst>
                  <a:ext uri="{0D108BD9-81ED-4DB2-BD59-A6C34878D82A}">
                    <a16:rowId xmlns:a16="http://schemas.microsoft.com/office/drawing/2014/main" val="2016588444"/>
                  </a:ext>
                </a:extLst>
              </a:tr>
              <a:tr h="370840">
                <a:tc>
                  <a:txBody>
                    <a:bodyPr/>
                    <a:lstStyle/>
                    <a:p>
                      <a:r>
                        <a:rPr lang="en-US" sz="2800" dirty="0"/>
                        <a:t>SDOT Final Plat</a:t>
                      </a:r>
                    </a:p>
                  </a:txBody>
                  <a:tcPr anchor="ctr"/>
                </a:tc>
                <a:tc>
                  <a:txBody>
                    <a:bodyPr/>
                    <a:lstStyle/>
                    <a:p>
                      <a:pPr algn="ctr"/>
                      <a:r>
                        <a:rPr lang="en-US" sz="2800" dirty="0"/>
                        <a:t>Yes</a:t>
                      </a:r>
                    </a:p>
                  </a:txBody>
                  <a:tcPr anchor="ctr"/>
                </a:tc>
                <a:tc>
                  <a:txBody>
                    <a:bodyPr/>
                    <a:lstStyle/>
                    <a:p>
                      <a:pPr algn="ctr"/>
                      <a:r>
                        <a:rPr lang="en-US" sz="2800" dirty="0"/>
                        <a:t>X</a:t>
                      </a:r>
                    </a:p>
                  </a:txBody>
                  <a:tcPr anchor="ctr"/>
                </a:tc>
                <a:tc>
                  <a:txBody>
                    <a:bodyPr/>
                    <a:lstStyle/>
                    <a:p>
                      <a:pPr algn="ctr"/>
                      <a:r>
                        <a:rPr lang="en-US" sz="2800" dirty="0"/>
                        <a:t>X</a:t>
                      </a:r>
                    </a:p>
                  </a:txBody>
                  <a:tcPr anchor="ctr"/>
                </a:tc>
                <a:tc>
                  <a:txBody>
                    <a:bodyPr/>
                    <a:lstStyle/>
                    <a:p>
                      <a:pPr algn="ctr"/>
                      <a:r>
                        <a:rPr lang="en-US" sz="2800" dirty="0"/>
                        <a:t>X</a:t>
                      </a:r>
                    </a:p>
                  </a:txBody>
                  <a:tcPr anchor="ctr"/>
                </a:tc>
                <a:extLst>
                  <a:ext uri="{0D108BD9-81ED-4DB2-BD59-A6C34878D82A}">
                    <a16:rowId xmlns:a16="http://schemas.microsoft.com/office/drawing/2014/main" val="701251339"/>
                  </a:ext>
                </a:extLst>
              </a:tr>
            </a:tbl>
          </a:graphicData>
        </a:graphic>
      </p:graphicFrame>
    </p:spTree>
    <p:extLst>
      <p:ext uri="{BB962C8B-B14F-4D97-AF65-F5344CB8AC3E}">
        <p14:creationId xmlns:p14="http://schemas.microsoft.com/office/powerpoint/2010/main" val="405003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16E5-742C-4FBE-97C1-285DDEDE0BEA}"/>
              </a:ext>
            </a:extLst>
          </p:cNvPr>
          <p:cNvSpPr>
            <a:spLocks noGrp="1"/>
          </p:cNvSpPr>
          <p:nvPr>
            <p:ph type="title"/>
          </p:nvPr>
        </p:nvSpPr>
        <p:spPr>
          <a:xfrm>
            <a:off x="299544" y="105104"/>
            <a:ext cx="10515600" cy="977462"/>
          </a:xfrm>
        </p:spPr>
        <p:txBody>
          <a:bodyPr/>
          <a:lstStyle/>
          <a:p>
            <a:r>
              <a:rPr lang="en-US" dirty="0"/>
              <a:t>Amendment record ID’s</a:t>
            </a:r>
          </a:p>
        </p:txBody>
      </p:sp>
      <p:graphicFrame>
        <p:nvGraphicFramePr>
          <p:cNvPr id="7" name="Content Placeholder 6">
            <a:extLst>
              <a:ext uri="{FF2B5EF4-FFF2-40B4-BE49-F238E27FC236}">
                <a16:creationId xmlns:a16="http://schemas.microsoft.com/office/drawing/2014/main" id="{275C8CA0-6999-4AA4-8951-644270783164}"/>
              </a:ext>
            </a:extLst>
          </p:cNvPr>
          <p:cNvGraphicFramePr>
            <a:graphicFrameLocks noGrp="1"/>
          </p:cNvGraphicFramePr>
          <p:nvPr>
            <p:ph idx="1"/>
            <p:extLst>
              <p:ext uri="{D42A27DB-BD31-4B8C-83A1-F6EECF244321}">
                <p14:modId xmlns:p14="http://schemas.microsoft.com/office/powerpoint/2010/main" val="3363292718"/>
              </p:ext>
            </p:extLst>
          </p:nvPr>
        </p:nvGraphicFramePr>
        <p:xfrm>
          <a:off x="422403" y="2018526"/>
          <a:ext cx="7803932" cy="2590800"/>
        </p:xfrm>
        <a:graphic>
          <a:graphicData uri="http://schemas.openxmlformats.org/drawingml/2006/table">
            <a:tbl>
              <a:tblPr firstRow="1" bandRow="1">
                <a:tableStyleId>{93296810-A885-4BE3-A3E7-6D5BEEA58F35}</a:tableStyleId>
              </a:tblPr>
              <a:tblGrid>
                <a:gridCol w="3210911">
                  <a:extLst>
                    <a:ext uri="{9D8B030D-6E8A-4147-A177-3AD203B41FA5}">
                      <a16:colId xmlns:a16="http://schemas.microsoft.com/office/drawing/2014/main" val="3828101653"/>
                    </a:ext>
                  </a:extLst>
                </a:gridCol>
                <a:gridCol w="4593021">
                  <a:extLst>
                    <a:ext uri="{9D8B030D-6E8A-4147-A177-3AD203B41FA5}">
                      <a16:colId xmlns:a16="http://schemas.microsoft.com/office/drawing/2014/main" val="1819171598"/>
                    </a:ext>
                  </a:extLst>
                </a:gridCol>
              </a:tblGrid>
              <a:tr h="438106">
                <a:tc>
                  <a:txBody>
                    <a:bodyPr/>
                    <a:lstStyle/>
                    <a:p>
                      <a:pPr algn="ctr"/>
                      <a:r>
                        <a:rPr lang="en-US" sz="2800" dirty="0"/>
                        <a:t>Amendment Type</a:t>
                      </a:r>
                    </a:p>
                  </a:txBody>
                  <a:tcPr anchor="ctr"/>
                </a:tc>
                <a:tc>
                  <a:txBody>
                    <a:bodyPr/>
                    <a:lstStyle/>
                    <a:p>
                      <a:pPr algn="ctr"/>
                      <a:r>
                        <a:rPr lang="en-US" sz="2800" dirty="0"/>
                        <a:t>Record ID</a:t>
                      </a:r>
                    </a:p>
                  </a:txBody>
                  <a:tcPr anchor="ctr"/>
                </a:tc>
                <a:extLst>
                  <a:ext uri="{0D108BD9-81ED-4DB2-BD59-A6C34878D82A}">
                    <a16:rowId xmlns:a16="http://schemas.microsoft.com/office/drawing/2014/main" val="2216349698"/>
                  </a:ext>
                </a:extLst>
              </a:tr>
              <a:tr h="370840">
                <a:tc>
                  <a:txBody>
                    <a:bodyPr/>
                    <a:lstStyle/>
                    <a:p>
                      <a:r>
                        <a:rPr lang="en-US" sz="2800" dirty="0"/>
                        <a:t>ROW Withdrawal</a:t>
                      </a:r>
                    </a:p>
                  </a:txBody>
                  <a:tcPr anchor="ctr"/>
                </a:tc>
                <a:tc>
                  <a:txBody>
                    <a:bodyPr/>
                    <a:lstStyle/>
                    <a:p>
                      <a:pPr algn="l"/>
                      <a:r>
                        <a:rPr lang="en-US" sz="2800" dirty="0"/>
                        <a:t>[Parent Record ID] – </a:t>
                      </a:r>
                      <a:r>
                        <a:rPr lang="en-US" sz="2800" b="1" dirty="0">
                          <a:solidFill>
                            <a:schemeClr val="accent2"/>
                          </a:solidFill>
                        </a:rPr>
                        <a:t>AW</a:t>
                      </a:r>
                      <a:r>
                        <a:rPr lang="en-US" sz="2800" b="1" dirty="0"/>
                        <a:t>001</a:t>
                      </a:r>
                    </a:p>
                  </a:txBody>
                  <a:tcPr anchor="ctr"/>
                </a:tc>
                <a:extLst>
                  <a:ext uri="{0D108BD9-81ED-4DB2-BD59-A6C34878D82A}">
                    <a16:rowId xmlns:a16="http://schemas.microsoft.com/office/drawing/2014/main" val="2414449580"/>
                  </a:ext>
                </a:extLst>
              </a:tr>
              <a:tr h="370840">
                <a:tc>
                  <a:txBody>
                    <a:bodyPr/>
                    <a:lstStyle/>
                    <a:p>
                      <a:r>
                        <a:rPr lang="en-US" sz="2800" dirty="0"/>
                        <a:t>Revision</a:t>
                      </a:r>
                    </a:p>
                  </a:txBody>
                  <a:tcPr anchor="ctr"/>
                </a:tc>
                <a:tc>
                  <a:txBody>
                    <a:bodyPr/>
                    <a:lstStyle/>
                    <a:p>
                      <a:pPr algn="l"/>
                      <a:r>
                        <a:rPr lang="en-US" sz="2800" dirty="0"/>
                        <a:t>[Parent Record ID] – </a:t>
                      </a:r>
                      <a:r>
                        <a:rPr lang="en-US" sz="2800" b="1" dirty="0">
                          <a:solidFill>
                            <a:schemeClr val="accent2"/>
                          </a:solidFill>
                        </a:rPr>
                        <a:t>A</a:t>
                      </a:r>
                      <a:r>
                        <a:rPr lang="en-US" sz="2800" b="1" dirty="0"/>
                        <a:t>001</a:t>
                      </a:r>
                    </a:p>
                  </a:txBody>
                  <a:tcPr anchor="ctr"/>
                </a:tc>
                <a:extLst>
                  <a:ext uri="{0D108BD9-81ED-4DB2-BD59-A6C34878D82A}">
                    <a16:rowId xmlns:a16="http://schemas.microsoft.com/office/drawing/2014/main" val="3860196582"/>
                  </a:ext>
                </a:extLst>
              </a:tr>
              <a:tr h="370840">
                <a:tc>
                  <a:txBody>
                    <a:bodyPr/>
                    <a:lstStyle/>
                    <a:p>
                      <a:r>
                        <a:rPr lang="en-US" sz="2800" dirty="0"/>
                        <a:t>ROW Date Change</a:t>
                      </a:r>
                    </a:p>
                  </a:txBody>
                  <a:tcPr anchor="ctr"/>
                </a:tc>
                <a:tc>
                  <a:txBody>
                    <a:bodyPr/>
                    <a:lstStyle/>
                    <a:p>
                      <a:pPr algn="l"/>
                      <a:r>
                        <a:rPr lang="en-US" sz="2800" dirty="0"/>
                        <a:t>[Parent Record ID] – </a:t>
                      </a:r>
                      <a:r>
                        <a:rPr lang="en-US" sz="2800" b="1" dirty="0">
                          <a:solidFill>
                            <a:schemeClr val="accent2"/>
                          </a:solidFill>
                        </a:rPr>
                        <a:t>ADC</a:t>
                      </a:r>
                      <a:r>
                        <a:rPr lang="en-US" sz="2800" b="1" dirty="0"/>
                        <a:t>001</a:t>
                      </a:r>
                    </a:p>
                  </a:txBody>
                  <a:tcPr anchor="ctr"/>
                </a:tc>
                <a:extLst>
                  <a:ext uri="{0D108BD9-81ED-4DB2-BD59-A6C34878D82A}">
                    <a16:rowId xmlns:a16="http://schemas.microsoft.com/office/drawing/2014/main" val="2163209870"/>
                  </a:ext>
                </a:extLst>
              </a:tr>
              <a:tr h="370840">
                <a:tc>
                  <a:txBody>
                    <a:bodyPr/>
                    <a:lstStyle/>
                    <a:p>
                      <a:r>
                        <a:rPr lang="en-US" sz="2800" dirty="0"/>
                        <a:t>ROW Extension</a:t>
                      </a:r>
                    </a:p>
                  </a:txBody>
                  <a:tcPr anchor="ctr"/>
                </a:tc>
                <a:tc>
                  <a:txBody>
                    <a:bodyPr/>
                    <a:lstStyle/>
                    <a:p>
                      <a:pPr algn="l"/>
                      <a:r>
                        <a:rPr lang="en-US" sz="2800" dirty="0"/>
                        <a:t>[Parent Record ID] – </a:t>
                      </a:r>
                      <a:r>
                        <a:rPr lang="en-US" sz="2800" b="1" dirty="0">
                          <a:solidFill>
                            <a:schemeClr val="accent2"/>
                          </a:solidFill>
                        </a:rPr>
                        <a:t>EXT</a:t>
                      </a:r>
                      <a:r>
                        <a:rPr lang="en-US" sz="2800" b="1" dirty="0"/>
                        <a:t>001</a:t>
                      </a:r>
                    </a:p>
                  </a:txBody>
                  <a:tcPr anchor="ctr"/>
                </a:tc>
                <a:extLst>
                  <a:ext uri="{0D108BD9-81ED-4DB2-BD59-A6C34878D82A}">
                    <a16:rowId xmlns:a16="http://schemas.microsoft.com/office/drawing/2014/main" val="3668534044"/>
                  </a:ext>
                </a:extLst>
              </a:tr>
            </a:tbl>
          </a:graphicData>
        </a:graphic>
      </p:graphicFrame>
      <p:sp>
        <p:nvSpPr>
          <p:cNvPr id="8" name="Content Placeholder 2">
            <a:extLst>
              <a:ext uri="{FF2B5EF4-FFF2-40B4-BE49-F238E27FC236}">
                <a16:creationId xmlns:a16="http://schemas.microsoft.com/office/drawing/2014/main" id="{6981096B-F913-476E-931A-441EDB8CCCC2}"/>
              </a:ext>
            </a:extLst>
          </p:cNvPr>
          <p:cNvSpPr txBox="1">
            <a:spLocks/>
          </p:cNvSpPr>
          <p:nvPr/>
        </p:nvSpPr>
        <p:spPr>
          <a:xfrm>
            <a:off x="8226334" y="3111063"/>
            <a:ext cx="3666120" cy="1518206"/>
          </a:xfrm>
          <a:prstGeom prst="rect">
            <a:avLst/>
          </a:prstGeom>
        </p:spPr>
        <p:txBody>
          <a:bodyPr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1" indent="0" algn="l" defTabSz="685800" rtl="0" eaLnBrk="1" fontAlgn="auto" latinLnBrk="0" hangingPunct="1">
              <a:lnSpc>
                <a:spcPct val="90000"/>
              </a:lnSpc>
              <a:spcBef>
                <a:spcPts val="375"/>
              </a:spcBef>
              <a:spcAft>
                <a:spcPts val="0"/>
              </a:spcAft>
              <a:buClrTx/>
              <a:buSzTx/>
              <a:buNone/>
              <a:tabLst/>
              <a:defRPr/>
            </a:pPr>
            <a:r>
              <a:rPr kumimoji="0" lang="en-US" sz="2500" i="0" u="none" strike="noStrike" kern="1200" cap="none" spc="0" normalizeH="0" baseline="0" noProof="0" dirty="0">
                <a:ln>
                  <a:noFill/>
                </a:ln>
                <a:solidFill>
                  <a:schemeClr val="accent2"/>
                </a:solidFill>
                <a:effectLst/>
                <a:uLnTx/>
                <a:uFillTx/>
                <a:latin typeface="Calibri"/>
                <a:ea typeface="+mn-ea"/>
                <a:cs typeface="+mn-cs"/>
              </a:rPr>
              <a:t>If multiple amendments are issued, the number string will be additive</a:t>
            </a:r>
          </a:p>
          <a:p>
            <a:pPr marL="342900" marR="0" lvl="1" indent="0" algn="l" defTabSz="685800" rtl="0" eaLnBrk="1" fontAlgn="auto" latinLnBrk="0" hangingPunct="1">
              <a:lnSpc>
                <a:spcPct val="90000"/>
              </a:lnSpc>
              <a:spcBef>
                <a:spcPts val="375"/>
              </a:spcBef>
              <a:spcAft>
                <a:spcPts val="0"/>
              </a:spcAft>
              <a:buClrTx/>
              <a:buSzTx/>
              <a:buNone/>
              <a:tabLst/>
              <a:defRPr/>
            </a:pPr>
            <a:r>
              <a:rPr lang="en-US" sz="2500" dirty="0">
                <a:solidFill>
                  <a:schemeClr val="accent2"/>
                </a:solidFill>
                <a:latin typeface="Calibri"/>
              </a:rPr>
              <a:t>(e.g. A002, A003; EXT001, EXT002 etc.)</a:t>
            </a:r>
            <a:endParaRPr kumimoji="0" lang="en-US" sz="2500" i="0" u="none" strike="noStrike" kern="1200" cap="none" spc="0" normalizeH="0" baseline="0" noProof="0" dirty="0">
              <a:ln>
                <a:noFill/>
              </a:ln>
              <a:solidFill>
                <a:schemeClr val="accent2"/>
              </a:solidFill>
              <a:effectLst/>
              <a:uLnTx/>
              <a:uFillTx/>
              <a:latin typeface="Calibri"/>
            </a:endParaRPr>
          </a:p>
        </p:txBody>
      </p:sp>
      <p:sp>
        <p:nvSpPr>
          <p:cNvPr id="10" name="Left Brace 9">
            <a:extLst>
              <a:ext uri="{FF2B5EF4-FFF2-40B4-BE49-F238E27FC236}">
                <a16:creationId xmlns:a16="http://schemas.microsoft.com/office/drawing/2014/main" id="{F445F948-226D-4845-9267-6A42FC04F068}"/>
              </a:ext>
            </a:extLst>
          </p:cNvPr>
          <p:cNvSpPr/>
          <p:nvPr/>
        </p:nvSpPr>
        <p:spPr>
          <a:xfrm rot="10800000">
            <a:off x="8072760" y="3048001"/>
            <a:ext cx="307150" cy="1521439"/>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Tree>
    <p:extLst>
      <p:ext uri="{BB962C8B-B14F-4D97-AF65-F5344CB8AC3E}">
        <p14:creationId xmlns:p14="http://schemas.microsoft.com/office/powerpoint/2010/main" val="366953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ECB7F18-8B64-4AC0-BD37-810080D021A0}"/>
              </a:ext>
            </a:extLst>
          </p:cNvPr>
          <p:cNvPicPr>
            <a:picLocks noChangeAspect="1"/>
          </p:cNvPicPr>
          <p:nvPr/>
        </p:nvPicPr>
        <p:blipFill rotWithShape="1">
          <a:blip r:embed="rId3"/>
          <a:srcRect t="11575"/>
          <a:stretch/>
        </p:blipFill>
        <p:spPr>
          <a:xfrm>
            <a:off x="8061848" y="2807582"/>
            <a:ext cx="4034902" cy="2743200"/>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2AA6C12E-FDC6-40FF-9949-B28D9102EC0F}"/>
              </a:ext>
            </a:extLst>
          </p:cNvPr>
          <p:cNvPicPr>
            <a:picLocks noChangeAspect="1"/>
          </p:cNvPicPr>
          <p:nvPr/>
        </p:nvPicPr>
        <p:blipFill rotWithShape="1">
          <a:blip r:embed="rId4"/>
          <a:srcRect l="130" r="2591" b="72739"/>
          <a:stretch/>
        </p:blipFill>
        <p:spPr>
          <a:xfrm>
            <a:off x="3681663" y="820028"/>
            <a:ext cx="8510337" cy="1589041"/>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7"/>
            <a:ext cx="8510337" cy="102060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withdraw an application</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86073" y="2601849"/>
            <a:ext cx="7120413" cy="3526000"/>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Initiated</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rgbClr val="FF0000"/>
                </a:solidFill>
                <a:effectLst/>
                <a:uLnTx/>
                <a:uFillTx/>
                <a:latin typeface="Calibri"/>
                <a:ea typeface="+mn-ea"/>
                <a:cs typeface="+mn-cs"/>
              </a:rPr>
              <a:t>Tip: </a:t>
            </a:r>
            <a:r>
              <a:rPr kumimoji="0" lang="en-US" sz="2200" b="0" i="1" u="none" strike="noStrike" kern="1200" cap="none" spc="0" normalizeH="0" baseline="0" noProof="0" dirty="0">
                <a:ln>
                  <a:noFill/>
                </a:ln>
                <a:solidFill>
                  <a:srgbClr val="FF0000"/>
                </a:solidFill>
                <a:effectLst/>
                <a:uLnTx/>
                <a:uFillTx/>
                <a:latin typeface="Calibri"/>
                <a:ea typeface="+mn-ea"/>
                <a:cs typeface="+mn-cs"/>
              </a:rPr>
              <a:t>This is only available between application submitted and when SU staff claims the application for processing.</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ROW Withdrawal</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8061848" y="5263375"/>
            <a:ext cx="1218786" cy="28740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10767316" y="113506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7908273" y="5043891"/>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7" name="Flowchart: Alternate Process 16">
            <a:extLst>
              <a:ext uri="{FF2B5EF4-FFF2-40B4-BE49-F238E27FC236}">
                <a16:creationId xmlns:a16="http://schemas.microsoft.com/office/drawing/2014/main" id="{5829057E-7BD4-4FFD-992D-44649C760A66}"/>
              </a:ext>
            </a:extLst>
          </p:cNvPr>
          <p:cNvSpPr/>
          <p:nvPr/>
        </p:nvSpPr>
        <p:spPr>
          <a:xfrm>
            <a:off x="11214847" y="2002464"/>
            <a:ext cx="881903"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78966274-8235-48DC-AA65-4A311BE57F97}"/>
              </a:ext>
            </a:extLst>
          </p:cNvPr>
          <p:cNvSpPr/>
          <p:nvPr/>
        </p:nvSpPr>
        <p:spPr>
          <a:xfrm>
            <a:off x="10148047" y="2002464"/>
            <a:ext cx="75639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9" name="Straight Arrow Connector 18">
            <a:extLst>
              <a:ext uri="{FF2B5EF4-FFF2-40B4-BE49-F238E27FC236}">
                <a16:creationId xmlns:a16="http://schemas.microsoft.com/office/drawing/2014/main" id="{B508AF72-3F5C-43D4-A035-6B217E69AC34}"/>
              </a:ext>
            </a:extLst>
          </p:cNvPr>
          <p:cNvCxnSpPr>
            <a:cxnSpLocks/>
            <a:stCxn id="15" idx="4"/>
            <a:endCxn id="18" idx="0"/>
          </p:cNvCxnSpPr>
          <p:nvPr/>
        </p:nvCxnSpPr>
        <p:spPr>
          <a:xfrm flipH="1">
            <a:off x="10526246" y="1444777"/>
            <a:ext cx="418587"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DA3A14A0-6626-4F43-92E1-D1452AF8E867}"/>
              </a:ext>
            </a:extLst>
          </p:cNvPr>
          <p:cNvCxnSpPr>
            <a:cxnSpLocks/>
            <a:stCxn id="15" idx="4"/>
            <a:endCxn id="17" idx="0"/>
          </p:cNvCxnSpPr>
          <p:nvPr/>
        </p:nvCxnSpPr>
        <p:spPr>
          <a:xfrm>
            <a:off x="10944833" y="1444777"/>
            <a:ext cx="710966"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1" name="Flowchart: Connector 20">
            <a:extLst>
              <a:ext uri="{FF2B5EF4-FFF2-40B4-BE49-F238E27FC236}">
                <a16:creationId xmlns:a16="http://schemas.microsoft.com/office/drawing/2014/main" id="{85A4A888-D497-4E6B-9853-47F41337CE89}"/>
              </a:ext>
            </a:extLst>
          </p:cNvPr>
          <p:cNvSpPr/>
          <p:nvPr/>
        </p:nvSpPr>
        <p:spPr>
          <a:xfrm>
            <a:off x="7215663" y="3794395"/>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cxnSp>
        <p:nvCxnSpPr>
          <p:cNvPr id="23" name="Straight Arrow Connector 22">
            <a:extLst>
              <a:ext uri="{FF2B5EF4-FFF2-40B4-BE49-F238E27FC236}">
                <a16:creationId xmlns:a16="http://schemas.microsoft.com/office/drawing/2014/main" id="{2214547D-9236-4440-B6B9-6C600E8D619F}"/>
              </a:ext>
            </a:extLst>
          </p:cNvPr>
          <p:cNvCxnSpPr>
            <a:cxnSpLocks/>
            <a:stCxn id="21" idx="5"/>
          </p:cNvCxnSpPr>
          <p:nvPr/>
        </p:nvCxnSpPr>
        <p:spPr>
          <a:xfrm>
            <a:off x="7491607" y="4058747"/>
            <a:ext cx="616276" cy="39018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2515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C85CDB-1431-49D6-BE08-9435B213399B}"/>
              </a:ext>
            </a:extLst>
          </p:cNvPr>
          <p:cNvPicPr>
            <a:picLocks noChangeAspect="1"/>
          </p:cNvPicPr>
          <p:nvPr/>
        </p:nvPicPr>
        <p:blipFill rotWithShape="1">
          <a:blip r:embed="rId3"/>
          <a:srcRect l="833" r="4626" b="44982"/>
          <a:stretch/>
        </p:blipFill>
        <p:spPr>
          <a:xfrm>
            <a:off x="3705796" y="997408"/>
            <a:ext cx="8390954" cy="298414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10809194" cy="1289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a:t>
            </a:r>
            <a:r>
              <a:rPr lang="en-US" sz="4000" dirty="0">
                <a:solidFill>
                  <a:srgbClr val="003DA5">
                    <a:lumMod val="50000"/>
                  </a:srgbClr>
                </a:solidFill>
                <a:latin typeface="Seattle Text"/>
              </a:rPr>
              <a:t>start an amendment process on an issued permit </a:t>
            </a:r>
            <a:endPar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3666212"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Issued</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the individual record,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11350998" y="2246998"/>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5294F8DD-D27E-453C-B3A1-6AEF7ABD4DD6}"/>
              </a:ext>
            </a:extLst>
          </p:cNvPr>
          <p:cNvPicPr>
            <a:picLocks noChangeAspect="1"/>
          </p:cNvPicPr>
          <p:nvPr/>
        </p:nvPicPr>
        <p:blipFill rotWithShape="1">
          <a:blip r:embed="rId4"/>
          <a:srcRect r="965"/>
          <a:stretch/>
        </p:blipFill>
        <p:spPr>
          <a:xfrm>
            <a:off x="8209785" y="2873936"/>
            <a:ext cx="3141214" cy="2924175"/>
          </a:xfrm>
          <a:prstGeom prst="rect">
            <a:avLst/>
          </a:prstGeom>
        </p:spPr>
      </p:pic>
      <p:sp>
        <p:nvSpPr>
          <p:cNvPr id="15" name="Flowchart: Connector 14">
            <a:extLst>
              <a:ext uri="{FF2B5EF4-FFF2-40B4-BE49-F238E27FC236}">
                <a16:creationId xmlns:a16="http://schemas.microsoft.com/office/drawing/2014/main" id="{8F002270-4F1F-476B-B23D-AA249BB90718}"/>
              </a:ext>
            </a:extLst>
          </p:cNvPr>
          <p:cNvSpPr/>
          <p:nvPr/>
        </p:nvSpPr>
        <p:spPr>
          <a:xfrm>
            <a:off x="10807705" y="137960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8032268" y="513335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7" name="Flowchart: Alternate Process 16">
            <a:extLst>
              <a:ext uri="{FF2B5EF4-FFF2-40B4-BE49-F238E27FC236}">
                <a16:creationId xmlns:a16="http://schemas.microsoft.com/office/drawing/2014/main" id="{B00B14B0-5469-4F1A-9ECD-8229963D9AF6}"/>
              </a:ext>
            </a:extLst>
          </p:cNvPr>
          <p:cNvSpPr/>
          <p:nvPr/>
        </p:nvSpPr>
        <p:spPr>
          <a:xfrm>
            <a:off x="10158692" y="2246998"/>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610D5A54-7199-4C91-BEA2-31B839C28C79}"/>
              </a:ext>
            </a:extLst>
          </p:cNvPr>
          <p:cNvCxnSpPr>
            <a:cxnSpLocks/>
            <a:stCxn id="15" idx="4"/>
            <a:endCxn id="17" idx="0"/>
          </p:cNvCxnSpPr>
          <p:nvPr/>
        </p:nvCxnSpPr>
        <p:spPr>
          <a:xfrm flipH="1">
            <a:off x="10531568" y="1689311"/>
            <a:ext cx="453654"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7EC7805B-2CE0-4A87-BA1B-19D3006232B1}"/>
              </a:ext>
            </a:extLst>
          </p:cNvPr>
          <p:cNvCxnSpPr>
            <a:cxnSpLocks/>
            <a:stCxn id="15" idx="4"/>
            <a:endCxn id="12" idx="0"/>
          </p:cNvCxnSpPr>
          <p:nvPr/>
        </p:nvCxnSpPr>
        <p:spPr>
          <a:xfrm>
            <a:off x="10985222" y="1689311"/>
            <a:ext cx="738652"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8119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AD34E13-5C2C-4D8E-A468-200929B435AF}"/>
              </a:ext>
            </a:extLst>
          </p:cNvPr>
          <p:cNvPicPr>
            <a:picLocks noChangeAspect="1"/>
          </p:cNvPicPr>
          <p:nvPr/>
        </p:nvPicPr>
        <p:blipFill>
          <a:blip r:embed="rId3"/>
          <a:stretch>
            <a:fillRect/>
          </a:stretch>
        </p:blipFill>
        <p:spPr>
          <a:xfrm>
            <a:off x="5354804" y="1032205"/>
            <a:ext cx="5686425" cy="5010150"/>
          </a:xfrm>
          <a:prstGeom prst="rect">
            <a:avLst/>
          </a:prstGeom>
        </p:spPr>
      </p:pic>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2129311"/>
            <a:ext cx="4125650"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the appropriate amendment type </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start the amendment application process</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667555" y="5577803"/>
            <a:ext cx="1332783"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4883745" y="353419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4" name="Left Brace 13">
            <a:extLst>
              <a:ext uri="{FF2B5EF4-FFF2-40B4-BE49-F238E27FC236}">
                <a16:creationId xmlns:a16="http://schemas.microsoft.com/office/drawing/2014/main" id="{5F9F7A3B-4F76-417D-99E4-FDC9F82DB8E7}"/>
              </a:ext>
            </a:extLst>
          </p:cNvPr>
          <p:cNvSpPr/>
          <p:nvPr/>
        </p:nvSpPr>
        <p:spPr>
          <a:xfrm>
            <a:off x="5320394" y="2318236"/>
            <a:ext cx="307150" cy="2741624"/>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473969" y="536740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10" name="Title 1">
            <a:extLst>
              <a:ext uri="{FF2B5EF4-FFF2-40B4-BE49-F238E27FC236}">
                <a16:creationId xmlns:a16="http://schemas.microsoft.com/office/drawing/2014/main" id="{61312EDD-04C2-43EE-BCD7-32B4390E569F}"/>
              </a:ext>
            </a:extLst>
          </p:cNvPr>
          <p:cNvSpPr txBox="1">
            <a:spLocks/>
          </p:cNvSpPr>
          <p:nvPr/>
        </p:nvSpPr>
        <p:spPr>
          <a:xfrm>
            <a:off x="159238" y="45855"/>
            <a:ext cx="11318640" cy="1289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a:t>
            </a:r>
            <a:r>
              <a:rPr lang="en-US" sz="4000" dirty="0">
                <a:solidFill>
                  <a:srgbClr val="003DA5">
                    <a:lumMod val="50000"/>
                  </a:srgbClr>
                </a:solidFill>
                <a:latin typeface="Seattle Text"/>
              </a:rPr>
              <a:t>start an amendment process on an issued permit </a:t>
            </a:r>
            <a:endPar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Tree>
    <p:extLst>
      <p:ext uri="{BB962C8B-B14F-4D97-AF65-F5344CB8AC3E}">
        <p14:creationId xmlns:p14="http://schemas.microsoft.com/office/powerpoint/2010/main" val="36535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D86A-2AE3-47F3-A283-2726061CD2CC}"/>
              </a:ext>
            </a:extLst>
          </p:cNvPr>
          <p:cNvSpPr>
            <a:spLocks noGrp="1"/>
          </p:cNvSpPr>
          <p:nvPr>
            <p:ph type="title"/>
          </p:nvPr>
        </p:nvSpPr>
        <p:spPr>
          <a:xfrm>
            <a:off x="194441" y="136525"/>
            <a:ext cx="10515600" cy="1325563"/>
          </a:xfrm>
        </p:spPr>
        <p:txBody>
          <a:bodyPr>
            <a:normAutofit/>
          </a:bodyPr>
          <a:lstStyle/>
          <a:p>
            <a:r>
              <a:rPr lang="en-US" dirty="0"/>
              <a:t>Revision amendment overview</a:t>
            </a:r>
          </a:p>
        </p:txBody>
      </p:sp>
      <p:sp>
        <p:nvSpPr>
          <p:cNvPr id="6" name="TextBox 5">
            <a:extLst>
              <a:ext uri="{FF2B5EF4-FFF2-40B4-BE49-F238E27FC236}">
                <a16:creationId xmlns:a16="http://schemas.microsoft.com/office/drawing/2014/main" id="{E33F178D-556C-4094-8221-19F41EB89B3F}"/>
              </a:ext>
            </a:extLst>
          </p:cNvPr>
          <p:cNvSpPr txBox="1"/>
          <p:nvPr/>
        </p:nvSpPr>
        <p:spPr>
          <a:xfrm>
            <a:off x="0" y="1543671"/>
            <a:ext cx="10962290" cy="3970318"/>
          </a:xfrm>
          <a:prstGeom prst="rect">
            <a:avLst/>
          </a:prstGeom>
          <a:noFill/>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rPr>
              <a:t>The Revision Amendment can be used to request one or more of the following: </a:t>
            </a:r>
          </a:p>
          <a:p>
            <a:pPr marL="1828800" lvl="3" indent="-457200">
              <a:buFont typeface="Arial" panose="020B0604020202020204" pitchFamily="34" charset="0"/>
              <a:buChar char="•"/>
            </a:pPr>
            <a:r>
              <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rPr>
              <a:t>Contact change(s)</a:t>
            </a:r>
          </a:p>
          <a:p>
            <a:pPr marL="1828800" lvl="3" indent="-457200">
              <a:buFont typeface="Arial" panose="020B0604020202020204" pitchFamily="34" charset="0"/>
              <a:buChar char="•"/>
            </a:pPr>
            <a:r>
              <a:rPr lang="en-US" sz="2800" dirty="0">
                <a:solidFill>
                  <a:srgbClr val="003DA5">
                    <a:lumMod val="50000"/>
                  </a:srgbClr>
                </a:solidFill>
                <a:latin typeface="Calibri"/>
              </a:rPr>
              <a:t>Address change</a:t>
            </a:r>
          </a:p>
          <a:p>
            <a:pPr marL="1828800" lvl="3" indent="-457200">
              <a:buFont typeface="Arial" panose="020B0604020202020204" pitchFamily="34" charset="0"/>
              <a:buChar char="•"/>
            </a:pPr>
            <a:r>
              <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rPr>
              <a:t>Related information change(s) (e.g. 24-hour contact, restoration party etc.)</a:t>
            </a:r>
          </a:p>
          <a:p>
            <a:pPr marL="1828800" lvl="3" indent="-457200">
              <a:buFont typeface="Arial" panose="020B0604020202020204" pitchFamily="34" charset="0"/>
              <a:buChar char="•"/>
            </a:pPr>
            <a:r>
              <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rPr>
              <a:t>Scope of work change(s) (e.g. new and/or revised use types and areas)</a:t>
            </a:r>
          </a:p>
          <a:p>
            <a:pPr marL="1828800" lvl="3" indent="-457200">
              <a:buFont typeface="Arial" panose="020B0604020202020204" pitchFamily="34" charset="0"/>
              <a:buChar char="•"/>
            </a:pPr>
            <a:r>
              <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rPr>
              <a:t>Extend the end date of a use(s)</a:t>
            </a:r>
          </a:p>
        </p:txBody>
      </p:sp>
    </p:spTree>
    <p:extLst>
      <p:ext uri="{BB962C8B-B14F-4D97-AF65-F5344CB8AC3E}">
        <p14:creationId xmlns:p14="http://schemas.microsoft.com/office/powerpoint/2010/main" val="76264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CEDE-8399-4896-AAD2-854E5F1F4D0E}"/>
              </a:ext>
            </a:extLst>
          </p:cNvPr>
          <p:cNvSpPr>
            <a:spLocks noGrp="1"/>
          </p:cNvSpPr>
          <p:nvPr>
            <p:ph type="title"/>
          </p:nvPr>
        </p:nvSpPr>
        <p:spPr>
          <a:xfrm>
            <a:off x="412056" y="107095"/>
            <a:ext cx="10749929" cy="1325563"/>
          </a:xfrm>
        </p:spPr>
        <p:txBody>
          <a:bodyPr/>
          <a:lstStyle/>
          <a:p>
            <a:r>
              <a:rPr lang="en-US" dirty="0"/>
              <a:t>Revision amendment application steps</a:t>
            </a:r>
          </a:p>
        </p:txBody>
      </p:sp>
      <p:sp>
        <p:nvSpPr>
          <p:cNvPr id="3" name="Rectangle: Rounded Corners 2">
            <a:extLst>
              <a:ext uri="{FF2B5EF4-FFF2-40B4-BE49-F238E27FC236}">
                <a16:creationId xmlns:a16="http://schemas.microsoft.com/office/drawing/2014/main" id="{0DE897E5-E865-43CF-956B-CF22693F80BF}"/>
              </a:ext>
            </a:extLst>
          </p:cNvPr>
          <p:cNvSpPr/>
          <p:nvPr/>
        </p:nvSpPr>
        <p:spPr>
          <a:xfrm>
            <a:off x="912582" y="3425102"/>
            <a:ext cx="137160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Review Parent Application Information</a:t>
            </a:r>
          </a:p>
        </p:txBody>
      </p:sp>
      <p:sp>
        <p:nvSpPr>
          <p:cNvPr id="5" name="Rectangle: Rounded Corners 4">
            <a:extLst>
              <a:ext uri="{FF2B5EF4-FFF2-40B4-BE49-F238E27FC236}">
                <a16:creationId xmlns:a16="http://schemas.microsoft.com/office/drawing/2014/main" id="{64ACEB3D-65F2-489A-8B82-E91C5EA5347E}"/>
              </a:ext>
            </a:extLst>
          </p:cNvPr>
          <p:cNvSpPr/>
          <p:nvPr/>
        </p:nvSpPr>
        <p:spPr>
          <a:xfrm>
            <a:off x="2818962" y="3425107"/>
            <a:ext cx="1371600" cy="11429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Calibri"/>
                <a:ea typeface="+mn-ea"/>
                <a:cs typeface="+mn-cs"/>
              </a:rPr>
              <a:t>Enter Amendment Description</a:t>
            </a:r>
          </a:p>
        </p:txBody>
      </p:sp>
      <p:sp>
        <p:nvSpPr>
          <p:cNvPr id="6" name="Rectangle: Rounded Corners 5">
            <a:extLst>
              <a:ext uri="{FF2B5EF4-FFF2-40B4-BE49-F238E27FC236}">
                <a16:creationId xmlns:a16="http://schemas.microsoft.com/office/drawing/2014/main" id="{07B3C551-3412-4EF8-B16E-D323D5693C91}"/>
              </a:ext>
            </a:extLst>
          </p:cNvPr>
          <p:cNvSpPr/>
          <p:nvPr/>
        </p:nvSpPr>
        <p:spPr>
          <a:xfrm>
            <a:off x="4703559" y="3425107"/>
            <a:ext cx="1371600" cy="1142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Extend and/or Add Use(s)</a:t>
            </a:r>
          </a:p>
        </p:txBody>
      </p:sp>
      <p:sp>
        <p:nvSpPr>
          <p:cNvPr id="7" name="Rectangle: Rounded Corners 6">
            <a:extLst>
              <a:ext uri="{FF2B5EF4-FFF2-40B4-BE49-F238E27FC236}">
                <a16:creationId xmlns:a16="http://schemas.microsoft.com/office/drawing/2014/main" id="{519C0488-3FBD-4099-933C-409DC5C160BC}"/>
              </a:ext>
            </a:extLst>
          </p:cNvPr>
          <p:cNvSpPr/>
          <p:nvPr/>
        </p:nvSpPr>
        <p:spPr>
          <a:xfrm>
            <a:off x="6566653" y="3425108"/>
            <a:ext cx="1371600" cy="11429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Upload Docs</a:t>
            </a:r>
          </a:p>
        </p:txBody>
      </p:sp>
      <p:sp>
        <p:nvSpPr>
          <p:cNvPr id="8" name="Rectangle: Rounded Corners 7">
            <a:extLst>
              <a:ext uri="{FF2B5EF4-FFF2-40B4-BE49-F238E27FC236}">
                <a16:creationId xmlns:a16="http://schemas.microsoft.com/office/drawing/2014/main" id="{7EA6A774-1852-4F78-A79C-06DC5B89B815}"/>
              </a:ext>
            </a:extLst>
          </p:cNvPr>
          <p:cNvSpPr/>
          <p:nvPr/>
        </p:nvSpPr>
        <p:spPr>
          <a:xfrm>
            <a:off x="8441393" y="3425108"/>
            <a:ext cx="1371600" cy="11429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Review Application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Information</a:t>
            </a:r>
          </a:p>
        </p:txBody>
      </p:sp>
      <p:sp>
        <p:nvSpPr>
          <p:cNvPr id="9" name="Rectangle: Rounded Corners 8">
            <a:extLst>
              <a:ext uri="{FF2B5EF4-FFF2-40B4-BE49-F238E27FC236}">
                <a16:creationId xmlns:a16="http://schemas.microsoft.com/office/drawing/2014/main" id="{08EEE5B5-38A1-45C3-9B3A-9626C7C37900}"/>
              </a:ext>
            </a:extLst>
          </p:cNvPr>
          <p:cNvSpPr/>
          <p:nvPr/>
        </p:nvSpPr>
        <p:spPr>
          <a:xfrm>
            <a:off x="10316133" y="3425102"/>
            <a:ext cx="1371600" cy="11429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Submit &amp; Thank You</a:t>
            </a:r>
          </a:p>
        </p:txBody>
      </p:sp>
      <p:sp>
        <p:nvSpPr>
          <p:cNvPr id="10" name="Rectangle: Rounded Corners 9">
            <a:extLst>
              <a:ext uri="{FF2B5EF4-FFF2-40B4-BE49-F238E27FC236}">
                <a16:creationId xmlns:a16="http://schemas.microsoft.com/office/drawing/2014/main" id="{5AC00B3B-5FE3-4D5E-86F9-5C9DB705E92C}"/>
              </a:ext>
            </a:extLst>
          </p:cNvPr>
          <p:cNvSpPr/>
          <p:nvPr/>
        </p:nvSpPr>
        <p:spPr>
          <a:xfrm>
            <a:off x="912582" y="1718408"/>
            <a:ext cx="1371600" cy="11429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Select Revision Amendment Type</a:t>
            </a:r>
          </a:p>
        </p:txBody>
      </p:sp>
      <p:cxnSp>
        <p:nvCxnSpPr>
          <p:cNvPr id="12" name="Straight Arrow Connector 11">
            <a:extLst>
              <a:ext uri="{FF2B5EF4-FFF2-40B4-BE49-F238E27FC236}">
                <a16:creationId xmlns:a16="http://schemas.microsoft.com/office/drawing/2014/main" id="{8E0B9C16-AEC0-4F8A-8C3D-9B456AE010CC}"/>
              </a:ext>
            </a:extLst>
          </p:cNvPr>
          <p:cNvCxnSpPr>
            <a:cxnSpLocks/>
            <a:stCxn id="10" idx="2"/>
            <a:endCxn id="3" idx="0"/>
          </p:cNvCxnSpPr>
          <p:nvPr/>
        </p:nvCxnSpPr>
        <p:spPr>
          <a:xfrm>
            <a:off x="1598382" y="2861407"/>
            <a:ext cx="0" cy="5636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DEFD0D3-65C9-442A-82AA-2ABBCFCFFE9C}"/>
              </a:ext>
            </a:extLst>
          </p:cNvPr>
          <p:cNvCxnSpPr>
            <a:cxnSpLocks/>
            <a:stCxn id="3" idx="3"/>
            <a:endCxn id="5" idx="1"/>
          </p:cNvCxnSpPr>
          <p:nvPr/>
        </p:nvCxnSpPr>
        <p:spPr>
          <a:xfrm>
            <a:off x="2284182" y="3996602"/>
            <a:ext cx="534780" cy="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CDAFDD7-1EE6-4271-A6B5-C9CCDC195C96}"/>
              </a:ext>
            </a:extLst>
          </p:cNvPr>
          <p:cNvCxnSpPr>
            <a:cxnSpLocks/>
            <a:stCxn id="5" idx="3"/>
            <a:endCxn id="6" idx="1"/>
          </p:cNvCxnSpPr>
          <p:nvPr/>
        </p:nvCxnSpPr>
        <p:spPr>
          <a:xfrm>
            <a:off x="4190562" y="3996606"/>
            <a:ext cx="51299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9AEA505-6D1F-4EF2-9E00-77BD6F8909A3}"/>
              </a:ext>
            </a:extLst>
          </p:cNvPr>
          <p:cNvCxnSpPr>
            <a:cxnSpLocks/>
            <a:stCxn id="6" idx="3"/>
            <a:endCxn id="7" idx="1"/>
          </p:cNvCxnSpPr>
          <p:nvPr/>
        </p:nvCxnSpPr>
        <p:spPr>
          <a:xfrm>
            <a:off x="6075159" y="3996606"/>
            <a:ext cx="4914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459C59A-37AE-40EE-B8B4-7C2614AAB64D}"/>
              </a:ext>
            </a:extLst>
          </p:cNvPr>
          <p:cNvCxnSpPr>
            <a:cxnSpLocks/>
            <a:stCxn id="7" idx="3"/>
            <a:endCxn id="8" idx="1"/>
          </p:cNvCxnSpPr>
          <p:nvPr/>
        </p:nvCxnSpPr>
        <p:spPr>
          <a:xfrm>
            <a:off x="7938253" y="3996606"/>
            <a:ext cx="5031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E1D0C13-89FD-45EB-AF4B-9961570AC445}"/>
              </a:ext>
            </a:extLst>
          </p:cNvPr>
          <p:cNvCxnSpPr>
            <a:cxnSpLocks/>
            <a:stCxn id="8" idx="3"/>
            <a:endCxn id="9" idx="1"/>
          </p:cNvCxnSpPr>
          <p:nvPr/>
        </p:nvCxnSpPr>
        <p:spPr>
          <a:xfrm flipV="1">
            <a:off x="9812993" y="3996599"/>
            <a:ext cx="503140" cy="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639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2ED6109-AC3B-4B7B-B37F-99C7511C559F}"/>
              </a:ext>
            </a:extLst>
          </p:cNvPr>
          <p:cNvPicPr>
            <a:picLocks noChangeAspect="1"/>
          </p:cNvPicPr>
          <p:nvPr/>
        </p:nvPicPr>
        <p:blipFill>
          <a:blip r:embed="rId3"/>
          <a:stretch>
            <a:fillRect/>
          </a:stretch>
        </p:blipFill>
        <p:spPr>
          <a:xfrm>
            <a:off x="5084542" y="923925"/>
            <a:ext cx="5686425" cy="5010150"/>
          </a:xfrm>
          <a:prstGeom prst="rect">
            <a:avLst/>
          </a:prstGeom>
        </p:spPr>
      </p:pic>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974457"/>
            <a:ext cx="4125650"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[Permit Type] Revision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amendment type</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441204" y="5513577"/>
            <a:ext cx="1285417" cy="2355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4579489" y="179236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1</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172015" y="529409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2</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itle 1">
            <a:extLst>
              <a:ext uri="{FF2B5EF4-FFF2-40B4-BE49-F238E27FC236}">
                <a16:creationId xmlns:a16="http://schemas.microsoft.com/office/drawing/2014/main" id="{C8FFB686-E7E4-474E-834D-A4E47EC89591}"/>
              </a:ext>
            </a:extLst>
          </p:cNvPr>
          <p:cNvSpPr>
            <a:spLocks noGrp="1"/>
          </p:cNvSpPr>
          <p:nvPr>
            <p:ph type="title"/>
          </p:nvPr>
        </p:nvSpPr>
        <p:spPr>
          <a:xfrm>
            <a:off x="212360" y="202881"/>
            <a:ext cx="4718607" cy="1325563"/>
          </a:xfrm>
        </p:spPr>
        <p:txBody>
          <a:bodyPr>
            <a:normAutofit fontScale="90000"/>
          </a:bodyPr>
          <a:lstStyle/>
          <a:p>
            <a:r>
              <a:rPr lang="en-US" dirty="0"/>
              <a:t>Revision amendment application steps</a:t>
            </a:r>
          </a:p>
        </p:txBody>
      </p:sp>
      <p:cxnSp>
        <p:nvCxnSpPr>
          <p:cNvPr id="17" name="Straight Arrow Connector 16">
            <a:extLst>
              <a:ext uri="{FF2B5EF4-FFF2-40B4-BE49-F238E27FC236}">
                <a16:creationId xmlns:a16="http://schemas.microsoft.com/office/drawing/2014/main" id="{CCA0789D-6B33-4A8C-B662-4C790A07C225}"/>
              </a:ext>
            </a:extLst>
          </p:cNvPr>
          <p:cNvCxnSpPr>
            <a:cxnSpLocks/>
            <a:stCxn id="15" idx="5"/>
          </p:cNvCxnSpPr>
          <p:nvPr/>
        </p:nvCxnSpPr>
        <p:spPr>
          <a:xfrm>
            <a:off x="4882529" y="2056713"/>
            <a:ext cx="512892" cy="219821"/>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59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D242B4-5D3B-410E-9704-A04F530261D8}"/>
              </a:ext>
            </a:extLst>
          </p:cNvPr>
          <p:cNvPicPr>
            <a:picLocks noChangeAspect="1"/>
          </p:cNvPicPr>
          <p:nvPr/>
        </p:nvPicPr>
        <p:blipFill>
          <a:blip r:embed="rId3"/>
          <a:stretch>
            <a:fillRect/>
          </a:stretch>
        </p:blipFill>
        <p:spPr>
          <a:xfrm>
            <a:off x="4549839" y="1399742"/>
            <a:ext cx="5385378" cy="1328446"/>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5A249BC8-2D81-44EF-955A-9665475E2B02}"/>
              </a:ext>
            </a:extLst>
          </p:cNvPr>
          <p:cNvPicPr>
            <a:picLocks noChangeAspect="1"/>
          </p:cNvPicPr>
          <p:nvPr/>
        </p:nvPicPr>
        <p:blipFill>
          <a:blip r:embed="rId4"/>
          <a:stretch>
            <a:fillRect/>
          </a:stretch>
        </p:blipFill>
        <p:spPr>
          <a:xfrm>
            <a:off x="10015587" y="692737"/>
            <a:ext cx="1727571" cy="2505256"/>
          </a:xfrm>
          <a:prstGeom prst="rect">
            <a:avLst/>
          </a:prstGeom>
          <a:effectLst>
            <a:outerShdw blurRad="63500" sx="102000" sy="102000" algn="ctr" rotWithShape="0">
              <a:prstClr val="black">
                <a:alpha val="40000"/>
              </a:prstClr>
            </a:outerShdw>
          </a:effectLst>
        </p:spPr>
      </p:pic>
      <p:cxnSp>
        <p:nvCxnSpPr>
          <p:cNvPr id="18" name="Straight Arrow Connector 17">
            <a:extLst>
              <a:ext uri="{FF2B5EF4-FFF2-40B4-BE49-F238E27FC236}">
                <a16:creationId xmlns:a16="http://schemas.microsoft.com/office/drawing/2014/main" id="{14ED8102-9CB8-4A73-867C-428C7D5569D2}"/>
              </a:ext>
            </a:extLst>
          </p:cNvPr>
          <p:cNvCxnSpPr>
            <a:cxnSpLocks/>
            <a:stCxn id="19" idx="1"/>
          </p:cNvCxnSpPr>
          <p:nvPr/>
        </p:nvCxnSpPr>
        <p:spPr>
          <a:xfrm flipH="1" flipV="1">
            <a:off x="8686802" y="2728190"/>
            <a:ext cx="342578" cy="543100"/>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B9E0C5-1ECB-4363-A4AE-B55472CB22D0}"/>
              </a:ext>
            </a:extLst>
          </p:cNvPr>
          <p:cNvCxnSpPr>
            <a:cxnSpLocks/>
            <a:stCxn id="19" idx="6"/>
          </p:cNvCxnSpPr>
          <p:nvPr/>
        </p:nvCxnSpPr>
        <p:spPr>
          <a:xfrm flipV="1">
            <a:off x="9332420" y="3021846"/>
            <a:ext cx="757511" cy="358942"/>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5D18BC-C86B-40D4-B487-FFC737EDB009}"/>
              </a:ext>
            </a:extLst>
          </p:cNvPr>
          <p:cNvPicPr>
            <a:picLocks noChangeAspect="1"/>
          </p:cNvPicPr>
          <p:nvPr/>
        </p:nvPicPr>
        <p:blipFill>
          <a:blip r:embed="rId5"/>
          <a:stretch>
            <a:fillRect/>
          </a:stretch>
        </p:blipFill>
        <p:spPr>
          <a:xfrm>
            <a:off x="6638925" y="3829300"/>
            <a:ext cx="5553075" cy="2352675"/>
          </a:xfrm>
          <a:prstGeom prst="rect">
            <a:avLst/>
          </a:prstGeom>
        </p:spPr>
      </p:pic>
      <p:sp>
        <p:nvSpPr>
          <p:cNvPr id="12" name="Title 1">
            <a:extLst>
              <a:ext uri="{FF2B5EF4-FFF2-40B4-BE49-F238E27FC236}">
                <a16:creationId xmlns:a16="http://schemas.microsoft.com/office/drawing/2014/main" id="{BBAAA644-6D28-46E0-8010-4E697D9D5913}"/>
              </a:ext>
            </a:extLst>
          </p:cNvPr>
          <p:cNvSpPr>
            <a:spLocks noGrp="1"/>
          </p:cNvSpPr>
          <p:nvPr>
            <p:ph type="title"/>
          </p:nvPr>
        </p:nvSpPr>
        <p:spPr>
          <a:xfrm>
            <a:off x="412056" y="107095"/>
            <a:ext cx="10749929" cy="1325563"/>
          </a:xfrm>
        </p:spPr>
        <p:txBody>
          <a:bodyPr/>
          <a:lstStyle/>
          <a:p>
            <a:r>
              <a:rPr lang="en-US" dirty="0"/>
              <a:t>Revision amendment application steps</a:t>
            </a:r>
          </a:p>
        </p:txBody>
      </p:sp>
      <p:sp>
        <p:nvSpPr>
          <p:cNvPr id="17" name="Content Placeholder 2">
            <a:extLst>
              <a:ext uri="{FF2B5EF4-FFF2-40B4-BE49-F238E27FC236}">
                <a16:creationId xmlns:a16="http://schemas.microsoft.com/office/drawing/2014/main" id="{9A6A9910-C63A-4E2B-BC3E-D6E94607B3C5}"/>
              </a:ext>
            </a:extLst>
          </p:cNvPr>
          <p:cNvSpPr txBox="1">
            <a:spLocks/>
          </p:cNvSpPr>
          <p:nvPr/>
        </p:nvSpPr>
        <p:spPr>
          <a:xfrm>
            <a:off x="95250" y="1974457"/>
            <a:ext cx="4125650"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Review read-only information copied from the Parent permit</a:t>
            </a: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9" name="Flowchart: Connector 18">
            <a:extLst>
              <a:ext uri="{FF2B5EF4-FFF2-40B4-BE49-F238E27FC236}">
                <a16:creationId xmlns:a16="http://schemas.microsoft.com/office/drawing/2014/main" id="{928DA0BC-9D1C-4046-B7EE-04A56175564D}"/>
              </a:ext>
            </a:extLst>
          </p:cNvPr>
          <p:cNvSpPr/>
          <p:nvPr/>
        </p:nvSpPr>
        <p:spPr>
          <a:xfrm>
            <a:off x="8977386" y="322593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24" name="Straight Arrow Connector 23">
            <a:extLst>
              <a:ext uri="{FF2B5EF4-FFF2-40B4-BE49-F238E27FC236}">
                <a16:creationId xmlns:a16="http://schemas.microsoft.com/office/drawing/2014/main" id="{73609100-7174-4D4B-BAEC-82AF3B9C8401}"/>
              </a:ext>
            </a:extLst>
          </p:cNvPr>
          <p:cNvCxnSpPr>
            <a:cxnSpLocks/>
            <a:stCxn id="19" idx="5"/>
          </p:cNvCxnSpPr>
          <p:nvPr/>
        </p:nvCxnSpPr>
        <p:spPr>
          <a:xfrm>
            <a:off x="9280426" y="3490286"/>
            <a:ext cx="654791" cy="521809"/>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95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377708" y="80413"/>
            <a:ext cx="10662248" cy="1200330"/>
          </a:xfrm>
        </p:spPr>
        <p:txBody>
          <a:bodyPr>
            <a:normAutofit/>
          </a:bodyPr>
          <a:lstStyle/>
          <a:p>
            <a:r>
              <a:rPr lang="en-US" sz="4000" dirty="0"/>
              <a:t>Our vision, mission, and core values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7129653" y="1654461"/>
            <a:ext cx="4993386" cy="3240901"/>
          </a:xfrm>
        </p:spPr>
        <p:txBody>
          <a:bodyPr numCol="1">
            <a:noAutofit/>
          </a:bodyPr>
          <a:lstStyle/>
          <a:p>
            <a:pPr marL="0" indent="0">
              <a:buNone/>
            </a:pPr>
            <a:r>
              <a:rPr lang="en-US" sz="2800" dirty="0"/>
              <a:t>Committed to </a:t>
            </a:r>
            <a:r>
              <a:rPr lang="en-US" sz="2800" b="1" dirty="0"/>
              <a:t>6 core values</a:t>
            </a:r>
            <a:r>
              <a:rPr lang="en-US" sz="2800" dirty="0"/>
              <a:t>:</a:t>
            </a:r>
          </a:p>
          <a:p>
            <a:r>
              <a:rPr lang="en-US" sz="2800" dirty="0"/>
              <a:t>Equity</a:t>
            </a:r>
          </a:p>
          <a:p>
            <a:r>
              <a:rPr lang="en-US" sz="2800" dirty="0"/>
              <a:t>Safety</a:t>
            </a:r>
          </a:p>
          <a:p>
            <a:r>
              <a:rPr lang="en-US" sz="2800" dirty="0"/>
              <a:t>Mobility</a:t>
            </a:r>
          </a:p>
          <a:p>
            <a:r>
              <a:rPr lang="en-US" sz="2800" dirty="0"/>
              <a:t>Sustainability</a:t>
            </a:r>
          </a:p>
          <a:p>
            <a:r>
              <a:rPr lang="en-US" sz="2800" dirty="0"/>
              <a:t>Livability</a:t>
            </a:r>
          </a:p>
          <a:p>
            <a:r>
              <a:rPr lang="en-US" sz="2800" dirty="0"/>
              <a:t>Excellence</a:t>
            </a:r>
          </a:p>
          <a:p>
            <a:endParaRPr lang="en-US" sz="2800" dirty="0"/>
          </a:p>
        </p:txBody>
      </p:sp>
      <p:sp>
        <p:nvSpPr>
          <p:cNvPr id="4" name="Rectangle 3">
            <a:extLst>
              <a:ext uri="{FF2B5EF4-FFF2-40B4-BE49-F238E27FC236}">
                <a16:creationId xmlns:a16="http://schemas.microsoft.com/office/drawing/2014/main" id="{D41105AE-31F5-4AD2-B12E-58C59E8886D6}"/>
              </a:ext>
            </a:extLst>
          </p:cNvPr>
          <p:cNvSpPr/>
          <p:nvPr/>
        </p:nvSpPr>
        <p:spPr>
          <a:xfrm>
            <a:off x="451450" y="1558596"/>
            <a:ext cx="6104208" cy="3600986"/>
          </a:xfrm>
          <a:prstGeom prst="rect">
            <a:avLst/>
          </a:prstGeom>
        </p:spPr>
        <p:txBody>
          <a:bodyPr wrap="square" numCol="1">
            <a:spAutoFit/>
          </a:bodyPr>
          <a:lstStyle/>
          <a:p>
            <a:pPr>
              <a:defRPr/>
            </a:pPr>
            <a:r>
              <a:rPr lang="en-US" sz="2800" b="1" dirty="0">
                <a:solidFill>
                  <a:srgbClr val="003DA5">
                    <a:lumMod val="50000"/>
                  </a:srgbClr>
                </a:solidFill>
              </a:rPr>
              <a:t>Vision: </a:t>
            </a:r>
            <a:r>
              <a:rPr lang="en-US" sz="2800" dirty="0">
                <a:solidFill>
                  <a:srgbClr val="003DA5">
                    <a:lumMod val="50000"/>
                  </a:srgbClr>
                </a:solidFill>
              </a:rPr>
              <a:t>Seattle is a thriving equitable community powered by dependable transportation</a:t>
            </a:r>
          </a:p>
          <a:p>
            <a:pPr>
              <a:defRPr/>
            </a:pPr>
            <a:endParaRPr lang="en-US" sz="2800" dirty="0">
              <a:solidFill>
                <a:srgbClr val="003DA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Mission: </a:t>
            </a:r>
            <a:r>
              <a:rPr lang="en-US" sz="2800" dirty="0">
                <a:solidFill>
                  <a:srgbClr val="003DA5">
                    <a:lumMod val="50000"/>
                  </a:srgbClr>
                </a:solidFill>
                <a:latin typeface="Calibri"/>
              </a:rPr>
              <a:t>to deliver a transportation system that provides safe and affordable access to places and opportunities</a:t>
            </a:r>
            <a:endPar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8639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DFC1A7-79E6-4F07-B98E-AB3304AC277E}"/>
              </a:ext>
            </a:extLst>
          </p:cNvPr>
          <p:cNvPicPr>
            <a:picLocks noChangeAspect="1"/>
          </p:cNvPicPr>
          <p:nvPr/>
        </p:nvPicPr>
        <p:blipFill>
          <a:blip r:embed="rId3"/>
          <a:stretch>
            <a:fillRect/>
          </a:stretch>
        </p:blipFill>
        <p:spPr>
          <a:xfrm>
            <a:off x="5091046" y="211117"/>
            <a:ext cx="6929138" cy="5745589"/>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6FC4EBF5-E8C5-40D2-A18F-8D43C4B784C5}"/>
              </a:ext>
            </a:extLst>
          </p:cNvPr>
          <p:cNvSpPr/>
          <p:nvPr/>
        </p:nvSpPr>
        <p:spPr>
          <a:xfrm>
            <a:off x="5206600" y="2369098"/>
            <a:ext cx="3349015" cy="1059902"/>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D7930B59-A8E8-49FA-8A6D-8CB916568C87}"/>
              </a:ext>
            </a:extLst>
          </p:cNvPr>
          <p:cNvSpPr txBox="1">
            <a:spLocks/>
          </p:cNvSpPr>
          <p:nvPr/>
        </p:nvSpPr>
        <p:spPr>
          <a:xfrm>
            <a:off x="95250" y="1974457"/>
            <a:ext cx="4718606"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4"/>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Enter the </a:t>
            </a:r>
            <a:r>
              <a:rPr lang="en-US" sz="2500" b="1" dirty="0">
                <a:solidFill>
                  <a:srgbClr val="003DA5">
                    <a:lumMod val="50000"/>
                  </a:srgbClr>
                </a:solidFill>
                <a:latin typeface="Calibri"/>
              </a:rPr>
              <a:t>A</a:t>
            </a:r>
            <a:r>
              <a:rPr kumimoji="0" lang="en-US" sz="2500" b="1" i="0" u="none" strike="noStrike" kern="1200" cap="none" spc="0" normalizeH="0" baseline="0" noProof="0" dirty="0" err="1">
                <a:ln>
                  <a:noFill/>
                </a:ln>
                <a:solidFill>
                  <a:srgbClr val="003DA5">
                    <a:lumMod val="50000"/>
                  </a:srgbClr>
                </a:solidFill>
                <a:effectLst/>
                <a:uLnTx/>
                <a:uFillTx/>
                <a:latin typeface="Calibri"/>
                <a:ea typeface="+mn-ea"/>
                <a:cs typeface="+mn-cs"/>
              </a:rPr>
              <a:t>mendment</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 Description </a:t>
            </a:r>
          </a:p>
          <a:p>
            <a:pPr marL="342900" marR="0" lvl="1" indent="0" algn="l" defTabSz="685800" rtl="0" eaLnBrk="1" fontAlgn="auto" latinLnBrk="0" hangingPunct="1">
              <a:lnSpc>
                <a:spcPct val="90000"/>
              </a:lnSpc>
              <a:spcBef>
                <a:spcPts val="375"/>
              </a:spcBef>
              <a:spcAft>
                <a:spcPts val="0"/>
              </a:spcAft>
              <a:buClrTx/>
              <a:buSzTx/>
              <a:buNone/>
              <a:tabLst/>
              <a:defRPr/>
            </a:pPr>
            <a:endParaRPr lang="en-US" sz="2500" dirty="0">
              <a:solidFill>
                <a:srgbClr val="003DA5">
                  <a:lumMod val="50000"/>
                </a:srgbClr>
              </a:solidFill>
              <a:latin typeface="Calibri"/>
            </a:endParaRPr>
          </a:p>
          <a:p>
            <a:pPr marL="342900" marR="0" lvl="1" indent="0" algn="l" defTabSz="685800" rtl="0" eaLnBrk="1" fontAlgn="auto" latinLnBrk="0" hangingPunct="1">
              <a:lnSpc>
                <a:spcPct val="90000"/>
              </a:lnSpc>
              <a:spcBef>
                <a:spcPts val="375"/>
              </a:spcBef>
              <a:spcAft>
                <a:spcPts val="0"/>
              </a:spcAft>
              <a:buClrTx/>
              <a:buSzTx/>
              <a:buNone/>
              <a:tabLst/>
              <a:defRPr/>
            </a:pPr>
            <a:r>
              <a:rPr lang="en-US" sz="2500" b="1" i="1" dirty="0">
                <a:solidFill>
                  <a:srgbClr val="FF0000"/>
                </a:solidFill>
                <a:latin typeface="Calibri"/>
              </a:rPr>
              <a:t>Tip: </a:t>
            </a:r>
            <a:r>
              <a:rPr lang="en-US" sz="2500" i="1" dirty="0">
                <a:solidFill>
                  <a:srgbClr val="FF0000"/>
                </a:solidFill>
                <a:latin typeface="Calibri"/>
              </a:rPr>
              <a:t>Since you can’t update read-only fields, add </a:t>
            </a:r>
            <a:r>
              <a:rPr lang="en-US" sz="2500" i="1" u="sng" dirty="0">
                <a:solidFill>
                  <a:srgbClr val="FF0000"/>
                </a:solidFill>
                <a:latin typeface="Calibri"/>
              </a:rPr>
              <a:t>all</a:t>
            </a:r>
            <a:r>
              <a:rPr lang="en-US" sz="2500" i="1" dirty="0">
                <a:solidFill>
                  <a:srgbClr val="FF0000"/>
                </a:solidFill>
                <a:latin typeface="Calibri"/>
              </a:rPr>
              <a:t> the information you want to change in the Amendment Description.</a:t>
            </a:r>
            <a:endParaRPr kumimoji="0" lang="en-US" sz="2500" b="0" i="1" u="none" strike="noStrike" kern="1200" cap="none" spc="0" normalizeH="0" baseline="0" noProof="0" dirty="0">
              <a:ln>
                <a:noFill/>
              </a:ln>
              <a:solidFill>
                <a:srgbClr val="FF0000"/>
              </a:solidFill>
              <a:effectLst/>
              <a:uLnTx/>
              <a:uFillTx/>
              <a:latin typeface="Calibri"/>
            </a:endParaRP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0" name="Title 1">
            <a:extLst>
              <a:ext uri="{FF2B5EF4-FFF2-40B4-BE49-F238E27FC236}">
                <a16:creationId xmlns:a16="http://schemas.microsoft.com/office/drawing/2014/main" id="{702FFF41-2AD6-43C5-B939-1123B88F9F0C}"/>
              </a:ext>
            </a:extLst>
          </p:cNvPr>
          <p:cNvSpPr>
            <a:spLocks noGrp="1"/>
          </p:cNvSpPr>
          <p:nvPr>
            <p:ph type="title"/>
          </p:nvPr>
        </p:nvSpPr>
        <p:spPr>
          <a:xfrm>
            <a:off x="212360" y="202881"/>
            <a:ext cx="4718607" cy="1325563"/>
          </a:xfrm>
        </p:spPr>
        <p:txBody>
          <a:bodyPr>
            <a:normAutofit fontScale="90000"/>
          </a:bodyPr>
          <a:lstStyle/>
          <a:p>
            <a:r>
              <a:rPr lang="en-US" dirty="0"/>
              <a:t>Revision amendment application steps</a:t>
            </a:r>
          </a:p>
        </p:txBody>
      </p:sp>
      <p:sp>
        <p:nvSpPr>
          <p:cNvPr id="11" name="Flowchart: Connector 10">
            <a:extLst>
              <a:ext uri="{FF2B5EF4-FFF2-40B4-BE49-F238E27FC236}">
                <a16:creationId xmlns:a16="http://schemas.microsoft.com/office/drawing/2014/main" id="{B97BC9E4-6C87-4DB8-8F77-EEAB20F50C93}"/>
              </a:ext>
            </a:extLst>
          </p:cNvPr>
          <p:cNvSpPr/>
          <p:nvPr/>
        </p:nvSpPr>
        <p:spPr>
          <a:xfrm>
            <a:off x="4971306" y="221424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4</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8727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E06F9-2D2E-4C67-A4B8-A77B6C79D4F5}"/>
              </a:ext>
            </a:extLst>
          </p:cNvPr>
          <p:cNvPicPr>
            <a:picLocks noChangeAspect="1"/>
          </p:cNvPicPr>
          <p:nvPr/>
        </p:nvPicPr>
        <p:blipFill rotWithShape="1">
          <a:blip r:embed="rId3"/>
          <a:srcRect t="6867" r="5696" b="1499"/>
          <a:stretch/>
        </p:blipFill>
        <p:spPr>
          <a:xfrm>
            <a:off x="5970270" y="-7990"/>
            <a:ext cx="6126480" cy="6755632"/>
          </a:xfrm>
          <a:prstGeom prst="rect">
            <a:avLst/>
          </a:prstGeom>
        </p:spPr>
      </p:pic>
      <p:sp>
        <p:nvSpPr>
          <p:cNvPr id="7" name="Rectangle 6">
            <a:extLst>
              <a:ext uri="{FF2B5EF4-FFF2-40B4-BE49-F238E27FC236}">
                <a16:creationId xmlns:a16="http://schemas.microsoft.com/office/drawing/2014/main" id="{807556C2-23D5-4385-896A-AA526279EFA3}"/>
              </a:ext>
            </a:extLst>
          </p:cNvPr>
          <p:cNvSpPr/>
          <p:nvPr/>
        </p:nvSpPr>
        <p:spPr>
          <a:xfrm>
            <a:off x="8300529" y="5673345"/>
            <a:ext cx="1251172" cy="18554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571232BE-D94F-45C7-8E29-ACE7E8A0C8EC}"/>
              </a:ext>
            </a:extLst>
          </p:cNvPr>
          <p:cNvSpPr>
            <a:spLocks noGrp="1"/>
          </p:cNvSpPr>
          <p:nvPr>
            <p:ph type="title"/>
          </p:nvPr>
        </p:nvSpPr>
        <p:spPr>
          <a:xfrm>
            <a:off x="95250" y="110358"/>
            <a:ext cx="6484226" cy="1325563"/>
          </a:xfrm>
        </p:spPr>
        <p:txBody>
          <a:bodyPr/>
          <a:lstStyle/>
          <a:p>
            <a:r>
              <a:rPr lang="en-US" dirty="0"/>
              <a:t>Revision amendment application steps</a:t>
            </a:r>
          </a:p>
        </p:txBody>
      </p:sp>
      <p:sp>
        <p:nvSpPr>
          <p:cNvPr id="12" name="Content Placeholder 2">
            <a:extLst>
              <a:ext uri="{FF2B5EF4-FFF2-40B4-BE49-F238E27FC236}">
                <a16:creationId xmlns:a16="http://schemas.microsoft.com/office/drawing/2014/main" id="{878F28E9-2F68-46BA-A3D8-B4E5F13964A7}"/>
              </a:ext>
            </a:extLst>
          </p:cNvPr>
          <p:cNvSpPr txBox="1">
            <a:spLocks/>
          </p:cNvSpPr>
          <p:nvPr/>
        </p:nvSpPr>
        <p:spPr>
          <a:xfrm>
            <a:off x="-2533" y="1825399"/>
            <a:ext cx="5724986"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lang="en-US" sz="2500" dirty="0">
                <a:solidFill>
                  <a:srgbClr val="003DA5">
                    <a:lumMod val="50000"/>
                  </a:srgbClr>
                </a:solidFill>
                <a:latin typeface="Calibri"/>
              </a:rPr>
              <a:t>If you want to extend a use(s):</a:t>
            </a:r>
          </a:p>
          <a:p>
            <a:pPr marL="1143000" lvl="2" indent="-457200">
              <a:buFont typeface="+mj-lt"/>
              <a:buAutoNum type="alphaLcPeriod"/>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a:t>
            </a:r>
            <a:r>
              <a:rPr lang="en-US" sz="2200" dirty="0">
                <a:solidFill>
                  <a:srgbClr val="003DA5">
                    <a:lumMod val="50000"/>
                  </a:srgbClr>
                </a:solidFill>
                <a:latin typeface="Calibri"/>
              </a:rPr>
              <a:t> the </a:t>
            </a:r>
            <a:r>
              <a:rPr lang="en-US" sz="2200" b="1" dirty="0">
                <a:solidFill>
                  <a:srgbClr val="003DA5">
                    <a:lumMod val="50000"/>
                  </a:srgbClr>
                </a:solidFill>
                <a:latin typeface="Calibri"/>
              </a:rPr>
              <a:t>Related Information </a:t>
            </a:r>
            <a:r>
              <a:rPr lang="en-US" sz="2200" dirty="0">
                <a:solidFill>
                  <a:srgbClr val="003DA5">
                    <a:lumMod val="50000"/>
                  </a:srgbClr>
                </a:solidFill>
                <a:latin typeface="Calibri"/>
              </a:rPr>
              <a:t>page, click on the </a:t>
            </a:r>
            <a:r>
              <a:rPr lang="en-US" sz="2200" b="1" dirty="0">
                <a:solidFill>
                  <a:srgbClr val="003DA5">
                    <a:lumMod val="50000"/>
                  </a:srgbClr>
                </a:solidFill>
                <a:latin typeface="Calibri"/>
              </a:rPr>
              <a:t>Extend All Uses </a:t>
            </a:r>
            <a:r>
              <a:rPr lang="en-US" sz="2200" dirty="0">
                <a:solidFill>
                  <a:srgbClr val="003DA5">
                    <a:lumMod val="50000"/>
                  </a:srgbClr>
                </a:solidFill>
                <a:latin typeface="Calibri"/>
              </a:rPr>
              <a:t>box</a:t>
            </a:r>
          </a:p>
          <a:p>
            <a:pPr marL="1143000" lvl="2" indent="-457200">
              <a:buFont typeface="+mj-lt"/>
              <a:buAutoNum type="alphaLcPeriod"/>
              <a:defRPr/>
            </a:pP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Either enter a new start date using the calendar icon in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New End Date </a:t>
            </a: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field; or</a:t>
            </a:r>
          </a:p>
          <a:p>
            <a:pPr marL="1143000" lvl="2" indent="-457200">
              <a:buFont typeface="+mj-lt"/>
              <a:buAutoNum type="alphaLcPeriod"/>
              <a:defRPr/>
            </a:pPr>
            <a:r>
              <a:rPr lang="en-US" sz="2200" dirty="0">
                <a:solidFill>
                  <a:srgbClr val="003DA5">
                    <a:lumMod val="50000"/>
                  </a:srgbClr>
                </a:solidFill>
                <a:latin typeface="Calibri"/>
              </a:rPr>
              <a:t>Enter the desired duration in the </a:t>
            </a:r>
            <a:r>
              <a:rPr lang="en-US" sz="2200" b="1" dirty="0">
                <a:solidFill>
                  <a:srgbClr val="003DA5">
                    <a:lumMod val="50000"/>
                  </a:srgbClr>
                </a:solidFill>
                <a:latin typeface="Calibri"/>
              </a:rPr>
              <a:t>Duration</a:t>
            </a:r>
            <a:r>
              <a:rPr lang="en-US" sz="2200" dirty="0">
                <a:solidFill>
                  <a:srgbClr val="003DA5">
                    <a:lumMod val="50000"/>
                  </a:srgbClr>
                </a:solidFill>
                <a:latin typeface="Calibri"/>
              </a:rPr>
              <a:t> field</a:t>
            </a:r>
          </a:p>
          <a:p>
            <a:pPr marL="1143000" lvl="2" indent="-457200">
              <a:buFont typeface="+mj-lt"/>
              <a:buAutoNum type="alphaLcPeriod"/>
              <a:defRPr/>
            </a:pP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A0900BA-B2CF-4062-BEE9-B3D0602320A3}"/>
              </a:ext>
            </a:extLst>
          </p:cNvPr>
          <p:cNvSpPr/>
          <p:nvPr/>
        </p:nvSpPr>
        <p:spPr>
          <a:xfrm>
            <a:off x="8300529" y="5949710"/>
            <a:ext cx="1085209" cy="13578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lowchart: Connector 13">
            <a:extLst>
              <a:ext uri="{FF2B5EF4-FFF2-40B4-BE49-F238E27FC236}">
                <a16:creationId xmlns:a16="http://schemas.microsoft.com/office/drawing/2014/main" id="{25BB6BDC-82BF-40E4-8DCF-E24F2CB6BA40}"/>
              </a:ext>
            </a:extLst>
          </p:cNvPr>
          <p:cNvSpPr/>
          <p:nvPr/>
        </p:nvSpPr>
        <p:spPr>
          <a:xfrm>
            <a:off x="8539569" y="485548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b</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 name="Straight Arrow Connector 14">
            <a:extLst>
              <a:ext uri="{FF2B5EF4-FFF2-40B4-BE49-F238E27FC236}">
                <a16:creationId xmlns:a16="http://schemas.microsoft.com/office/drawing/2014/main" id="{988C199F-0874-4A68-8279-8808D162ADA4}"/>
              </a:ext>
            </a:extLst>
          </p:cNvPr>
          <p:cNvCxnSpPr>
            <a:cxnSpLocks/>
            <a:stCxn id="14" idx="4"/>
          </p:cNvCxnSpPr>
          <p:nvPr/>
        </p:nvCxnSpPr>
        <p:spPr>
          <a:xfrm>
            <a:off x="8717086" y="5165191"/>
            <a:ext cx="668652" cy="508153"/>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906447-740C-465A-B974-3DCD8D80DF49}"/>
              </a:ext>
            </a:extLst>
          </p:cNvPr>
          <p:cNvCxnSpPr>
            <a:cxnSpLocks/>
            <a:stCxn id="14" idx="4"/>
          </p:cNvCxnSpPr>
          <p:nvPr/>
        </p:nvCxnSpPr>
        <p:spPr>
          <a:xfrm flipH="1">
            <a:off x="8635153" y="5165191"/>
            <a:ext cx="81933" cy="508153"/>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F9AF8A9F-5991-4729-BF1A-32F85408DCDC}"/>
              </a:ext>
            </a:extLst>
          </p:cNvPr>
          <p:cNvSpPr/>
          <p:nvPr/>
        </p:nvSpPr>
        <p:spPr>
          <a:xfrm>
            <a:off x="7945495" y="585889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23" name="Rectangle 22">
            <a:extLst>
              <a:ext uri="{FF2B5EF4-FFF2-40B4-BE49-F238E27FC236}">
                <a16:creationId xmlns:a16="http://schemas.microsoft.com/office/drawing/2014/main" id="{A39088E8-1D30-460B-B85A-531CECD13487}"/>
              </a:ext>
            </a:extLst>
          </p:cNvPr>
          <p:cNvSpPr/>
          <p:nvPr/>
        </p:nvSpPr>
        <p:spPr>
          <a:xfrm>
            <a:off x="11004386" y="6524112"/>
            <a:ext cx="1092364" cy="22353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Flowchart: Connector 23">
            <a:extLst>
              <a:ext uri="{FF2B5EF4-FFF2-40B4-BE49-F238E27FC236}">
                <a16:creationId xmlns:a16="http://schemas.microsoft.com/office/drawing/2014/main" id="{B7BF1DAF-EB16-4EC8-82FE-9A7807E4B509}"/>
              </a:ext>
            </a:extLst>
          </p:cNvPr>
          <p:cNvSpPr/>
          <p:nvPr/>
        </p:nvSpPr>
        <p:spPr>
          <a:xfrm>
            <a:off x="10658310" y="63692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d</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lowchart: Connector 17">
            <a:extLst>
              <a:ext uri="{FF2B5EF4-FFF2-40B4-BE49-F238E27FC236}">
                <a16:creationId xmlns:a16="http://schemas.microsoft.com/office/drawing/2014/main" id="{1A638853-33F9-4246-8AD3-C2767031C728}"/>
              </a:ext>
            </a:extLst>
          </p:cNvPr>
          <p:cNvSpPr/>
          <p:nvPr/>
        </p:nvSpPr>
        <p:spPr>
          <a:xfrm>
            <a:off x="7829501" y="484531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a</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Straight Arrow Connector 18">
            <a:extLst>
              <a:ext uri="{FF2B5EF4-FFF2-40B4-BE49-F238E27FC236}">
                <a16:creationId xmlns:a16="http://schemas.microsoft.com/office/drawing/2014/main" id="{B88329FB-E086-4B78-BD68-155840995AF6}"/>
              </a:ext>
            </a:extLst>
          </p:cNvPr>
          <p:cNvCxnSpPr>
            <a:cxnSpLocks/>
            <a:stCxn id="18" idx="4"/>
          </p:cNvCxnSpPr>
          <p:nvPr/>
        </p:nvCxnSpPr>
        <p:spPr>
          <a:xfrm>
            <a:off x="8007018" y="5155022"/>
            <a:ext cx="273101" cy="427505"/>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012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EDEEC4-98D1-4978-9D9F-9DA6D93406B3}"/>
              </a:ext>
            </a:extLst>
          </p:cNvPr>
          <p:cNvSpPr>
            <a:spLocks noGrp="1"/>
          </p:cNvSpPr>
          <p:nvPr>
            <p:ph type="title"/>
          </p:nvPr>
        </p:nvSpPr>
        <p:spPr>
          <a:xfrm>
            <a:off x="95250" y="-130189"/>
            <a:ext cx="10749929" cy="1325563"/>
          </a:xfrm>
        </p:spPr>
        <p:txBody>
          <a:bodyPr/>
          <a:lstStyle/>
          <a:p>
            <a:r>
              <a:rPr lang="en-US" dirty="0"/>
              <a:t>Revision amendment application steps</a:t>
            </a:r>
          </a:p>
        </p:txBody>
      </p:sp>
      <p:sp>
        <p:nvSpPr>
          <p:cNvPr id="11" name="Content Placeholder 2">
            <a:extLst>
              <a:ext uri="{FF2B5EF4-FFF2-40B4-BE49-F238E27FC236}">
                <a16:creationId xmlns:a16="http://schemas.microsoft.com/office/drawing/2014/main" id="{C38C9FCA-42A8-4094-AEB1-7F53D58512CC}"/>
              </a:ext>
            </a:extLst>
          </p:cNvPr>
          <p:cNvSpPr txBox="1">
            <a:spLocks/>
          </p:cNvSpPr>
          <p:nvPr/>
        </p:nvSpPr>
        <p:spPr>
          <a:xfrm>
            <a:off x="-137258" y="1279627"/>
            <a:ext cx="4322346"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6"/>
              <a:tabLst/>
              <a:defRPr/>
            </a:pPr>
            <a:r>
              <a:rPr lang="en-US" sz="2500" dirty="0">
                <a:solidFill>
                  <a:srgbClr val="003DA5">
                    <a:lumMod val="50000"/>
                  </a:srgbClr>
                </a:solidFill>
                <a:latin typeface="Calibri"/>
              </a:rPr>
              <a:t>If you want to add a use(s):</a:t>
            </a:r>
          </a:p>
          <a:p>
            <a:pPr marL="1143000" lvl="2" indent="-457200">
              <a:buFont typeface="+mj-lt"/>
              <a:buAutoNum type="alphaLcPeriod"/>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Add a Row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endParaRPr lang="en-US" sz="2200" b="1" dirty="0">
              <a:solidFill>
                <a:srgbClr val="003DA5">
                  <a:lumMod val="50000"/>
                </a:srgbClr>
              </a:solidFill>
              <a:latin typeface="Calibri"/>
            </a:endParaRPr>
          </a:p>
          <a:p>
            <a:pPr marL="1143000" lvl="2" indent="-457200">
              <a:buFont typeface="+mj-lt"/>
              <a:buAutoNum type="alphaLcPeriod"/>
              <a:defRPr/>
            </a:pP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Enter all required information in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Right-of-Way Use Modifications </a:t>
            </a:r>
            <a:r>
              <a:rPr lang="en-US" sz="2200" dirty="0">
                <a:solidFill>
                  <a:srgbClr val="003DA5">
                    <a:lumMod val="50000"/>
                  </a:srgbClr>
                </a:solidFill>
                <a:latin typeface="Calibri"/>
              </a:rPr>
              <a:t>pop-up</a:t>
            </a:r>
            <a:r>
              <a:rPr lang="en-US" sz="2200" b="1" dirty="0">
                <a:solidFill>
                  <a:srgbClr val="003DA5">
                    <a:lumMod val="50000"/>
                  </a:srgbClr>
                </a:solidFill>
                <a:latin typeface="Calibri"/>
              </a:rPr>
              <a:t> </a:t>
            </a: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window</a:t>
            </a:r>
          </a:p>
          <a:p>
            <a:pPr marL="1143000" lvl="2" indent="-457200">
              <a:buFont typeface="+mj-lt"/>
              <a:buAutoNum type="alphaLcPeriod"/>
              <a:defRPr/>
            </a:pPr>
            <a:r>
              <a:rPr lang="en-US" sz="2200" dirty="0">
                <a:solidFill>
                  <a:srgbClr val="003DA5">
                    <a:lumMod val="50000"/>
                  </a:srgbClr>
                </a:solidFill>
                <a:latin typeface="Calibri"/>
              </a:rPr>
              <a:t>Click the </a:t>
            </a:r>
            <a:r>
              <a:rPr lang="en-US" sz="2200" b="1" dirty="0">
                <a:solidFill>
                  <a:srgbClr val="003DA5">
                    <a:lumMod val="50000"/>
                  </a:srgbClr>
                </a:solidFill>
                <a:latin typeface="Calibri"/>
              </a:rPr>
              <a:t>Submit</a:t>
            </a:r>
            <a:r>
              <a:rPr lang="en-US" sz="2200" dirty="0">
                <a:solidFill>
                  <a:srgbClr val="003DA5">
                    <a:lumMod val="50000"/>
                  </a:srgbClr>
                </a:solidFill>
                <a:latin typeface="Calibri"/>
              </a:rPr>
              <a:t> button</a:t>
            </a:r>
          </a:p>
          <a:p>
            <a:pPr marL="1143000" lvl="2" indent="-457200">
              <a:buFont typeface="+mj-lt"/>
              <a:buAutoNum type="alphaLcPeriod"/>
              <a:defRPr/>
            </a:pP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Repeat steps as needed</a:t>
            </a:r>
          </a:p>
          <a:p>
            <a:pPr marL="1143000" lvl="2" indent="-457200">
              <a:buFont typeface="+mj-lt"/>
              <a:buAutoNum type="alphaLcPeriod"/>
              <a:defRPr/>
            </a:pPr>
            <a:r>
              <a:rPr lang="en-US" sz="2200" dirty="0">
                <a:solidFill>
                  <a:srgbClr val="003DA5">
                    <a:lumMod val="50000"/>
                  </a:srgbClr>
                </a:solidFill>
                <a:latin typeface="Calibri"/>
              </a:rPr>
              <a:t>Once all uses have been added, click the </a:t>
            </a:r>
            <a:r>
              <a:rPr lang="en-US" sz="2200" b="1" dirty="0">
                <a:solidFill>
                  <a:srgbClr val="003DA5">
                    <a:lumMod val="50000"/>
                  </a:srgbClr>
                </a:solidFill>
                <a:latin typeface="Calibri"/>
              </a:rPr>
              <a:t>Continue Application </a:t>
            </a:r>
            <a:r>
              <a:rPr lang="en-US" sz="2200" dirty="0">
                <a:solidFill>
                  <a:srgbClr val="003DA5">
                    <a:lumMod val="50000"/>
                  </a:srgbClr>
                </a:solidFill>
                <a:latin typeface="Calibri"/>
              </a:rPr>
              <a:t>button</a:t>
            </a:r>
            <a:endPar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D3B3B6B3-547B-4A85-8E45-4122D34F547E}"/>
              </a:ext>
            </a:extLst>
          </p:cNvPr>
          <p:cNvPicPr>
            <a:picLocks noChangeAspect="1"/>
          </p:cNvPicPr>
          <p:nvPr/>
        </p:nvPicPr>
        <p:blipFill rotWithShape="1">
          <a:blip r:embed="rId3"/>
          <a:srcRect t="1763"/>
          <a:stretch/>
        </p:blipFill>
        <p:spPr>
          <a:xfrm>
            <a:off x="4281980" y="1366345"/>
            <a:ext cx="7600950" cy="4949879"/>
          </a:xfrm>
          <a:prstGeom prst="rect">
            <a:avLst/>
          </a:prstGeom>
        </p:spPr>
      </p:pic>
    </p:spTree>
    <p:extLst>
      <p:ext uri="{BB962C8B-B14F-4D97-AF65-F5344CB8AC3E}">
        <p14:creationId xmlns:p14="http://schemas.microsoft.com/office/powerpoint/2010/main" val="590051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ADA2DB-AF41-41C3-97EC-80FD88C62443}"/>
              </a:ext>
            </a:extLst>
          </p:cNvPr>
          <p:cNvSpPr>
            <a:spLocks noGrp="1"/>
          </p:cNvSpPr>
          <p:nvPr>
            <p:ph type="title"/>
          </p:nvPr>
        </p:nvSpPr>
        <p:spPr>
          <a:xfrm>
            <a:off x="95250" y="-130189"/>
            <a:ext cx="10749929" cy="1325563"/>
          </a:xfrm>
        </p:spPr>
        <p:txBody>
          <a:bodyPr/>
          <a:lstStyle/>
          <a:p>
            <a:r>
              <a:rPr lang="en-US" dirty="0"/>
              <a:t>Revision amendment application steps</a:t>
            </a:r>
          </a:p>
        </p:txBody>
      </p:sp>
      <p:sp>
        <p:nvSpPr>
          <p:cNvPr id="13" name="Content Placeholder 2">
            <a:extLst>
              <a:ext uri="{FF2B5EF4-FFF2-40B4-BE49-F238E27FC236}">
                <a16:creationId xmlns:a16="http://schemas.microsoft.com/office/drawing/2014/main" id="{658FEF7E-3FD8-4D6C-89C3-82D7310C58D1}"/>
              </a:ext>
            </a:extLst>
          </p:cNvPr>
          <p:cNvSpPr txBox="1">
            <a:spLocks/>
          </p:cNvSpPr>
          <p:nvPr/>
        </p:nvSpPr>
        <p:spPr>
          <a:xfrm>
            <a:off x="-94593" y="1195374"/>
            <a:ext cx="4561818" cy="4760720"/>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7"/>
              <a:tabLst/>
              <a:defRPr/>
            </a:pPr>
            <a:r>
              <a:rPr lang="en-US" sz="2500" dirty="0">
                <a:solidFill>
                  <a:srgbClr val="003DA5">
                    <a:lumMod val="50000"/>
                  </a:srgbClr>
                </a:solidFill>
                <a:latin typeface="Calibri"/>
              </a:rPr>
              <a:t>If you want to edit a use(s) that was added or extended:</a:t>
            </a:r>
          </a:p>
          <a:p>
            <a:pPr marL="1143000" lvl="2" indent="-457200">
              <a:buFont typeface="+mj-lt"/>
              <a:buAutoNum type="alphaLcPeriod"/>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Select the use you want to edit</a:t>
            </a:r>
            <a:endParaRPr lang="en-US" sz="2200" b="1" dirty="0">
              <a:solidFill>
                <a:srgbClr val="003DA5">
                  <a:lumMod val="50000"/>
                </a:srgbClr>
              </a:solidFill>
              <a:latin typeface="Calibri"/>
            </a:endParaRPr>
          </a:p>
          <a:p>
            <a:pPr marL="1143000" lvl="2" indent="-457200">
              <a:buFont typeface="+mj-lt"/>
              <a:buAutoNum type="alphaLcPeriod"/>
              <a:defRPr/>
            </a:pP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Edit Selected </a:t>
            </a: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143000" lvl="2" indent="-457200">
              <a:buFont typeface="+mj-lt"/>
              <a:buAutoNum type="alphaLcPeriod"/>
              <a:defRPr/>
            </a:pP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Edit information in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Right-of-Way Use Modifications </a:t>
            </a: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window</a:t>
            </a:r>
          </a:p>
          <a:p>
            <a:pPr marL="1143000" lvl="2" indent="-457200">
              <a:buFont typeface="+mj-lt"/>
              <a:buAutoNum type="alphaLcPeriod"/>
              <a:defRPr/>
            </a:pPr>
            <a:r>
              <a:rPr lang="en-US" sz="2200" dirty="0">
                <a:solidFill>
                  <a:srgbClr val="003DA5">
                    <a:lumMod val="50000"/>
                  </a:srgbClr>
                </a:solidFill>
                <a:latin typeface="Calibri"/>
              </a:rPr>
              <a:t>Click the </a:t>
            </a:r>
            <a:r>
              <a:rPr lang="en-US" sz="2200" b="1" dirty="0">
                <a:solidFill>
                  <a:srgbClr val="003DA5">
                    <a:lumMod val="50000"/>
                  </a:srgbClr>
                </a:solidFill>
                <a:latin typeface="Calibri"/>
              </a:rPr>
              <a:t>Submit</a:t>
            </a:r>
            <a:r>
              <a:rPr lang="en-US" sz="2200" dirty="0">
                <a:solidFill>
                  <a:srgbClr val="003DA5">
                    <a:lumMod val="50000"/>
                  </a:srgbClr>
                </a:solidFill>
                <a:latin typeface="Calibri"/>
              </a:rPr>
              <a:t> button</a:t>
            </a:r>
          </a:p>
          <a:p>
            <a:pPr marL="1143000" lvl="2" indent="-457200">
              <a:buFont typeface="+mj-lt"/>
              <a:buAutoNum type="alphaLcPeriod"/>
              <a:defRPr/>
            </a:pP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Repeat steps as needed</a:t>
            </a:r>
          </a:p>
          <a:p>
            <a:pPr marL="1143000" lvl="2" indent="-457200">
              <a:buFont typeface="+mj-lt"/>
              <a:buAutoNum type="alphaLcPeriod"/>
              <a:defRPr/>
            </a:pPr>
            <a:r>
              <a:rPr lang="en-US" sz="2200" dirty="0">
                <a:solidFill>
                  <a:srgbClr val="003DA5">
                    <a:lumMod val="50000"/>
                  </a:srgbClr>
                </a:solidFill>
                <a:latin typeface="Calibri"/>
              </a:rPr>
              <a:t>Once editing is complete, click the </a:t>
            </a:r>
            <a:r>
              <a:rPr lang="en-US" sz="2200" b="1" dirty="0">
                <a:solidFill>
                  <a:srgbClr val="003DA5">
                    <a:lumMod val="50000"/>
                  </a:srgbClr>
                </a:solidFill>
                <a:latin typeface="Calibri"/>
              </a:rPr>
              <a:t>Continue Application </a:t>
            </a:r>
            <a:r>
              <a:rPr lang="en-US" sz="2200" dirty="0">
                <a:solidFill>
                  <a:srgbClr val="003DA5">
                    <a:lumMod val="50000"/>
                  </a:srgbClr>
                </a:solidFill>
                <a:latin typeface="Calibri"/>
              </a:rPr>
              <a:t>button</a:t>
            </a:r>
            <a:endPar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B73C816E-E875-44D4-9F69-341C63D8DBA2}"/>
              </a:ext>
            </a:extLst>
          </p:cNvPr>
          <p:cNvPicPr>
            <a:picLocks noChangeAspect="1"/>
          </p:cNvPicPr>
          <p:nvPr/>
        </p:nvPicPr>
        <p:blipFill rotWithShape="1">
          <a:blip r:embed="rId3"/>
          <a:srcRect l="1857"/>
          <a:stretch/>
        </p:blipFill>
        <p:spPr>
          <a:xfrm>
            <a:off x="4330261" y="1423330"/>
            <a:ext cx="7777655" cy="4810125"/>
          </a:xfrm>
          <a:prstGeom prst="rect">
            <a:avLst/>
          </a:prstGeom>
        </p:spPr>
      </p:pic>
    </p:spTree>
    <p:extLst>
      <p:ext uri="{BB962C8B-B14F-4D97-AF65-F5344CB8AC3E}">
        <p14:creationId xmlns:p14="http://schemas.microsoft.com/office/powerpoint/2010/main" val="3067000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A4031B-6C9C-4294-B60C-40E95F541414}"/>
              </a:ext>
            </a:extLst>
          </p:cNvPr>
          <p:cNvPicPr>
            <a:picLocks noChangeAspect="1"/>
          </p:cNvPicPr>
          <p:nvPr/>
        </p:nvPicPr>
        <p:blipFill>
          <a:blip r:embed="rId3"/>
          <a:stretch>
            <a:fillRect/>
          </a:stretch>
        </p:blipFill>
        <p:spPr>
          <a:xfrm>
            <a:off x="4268251" y="831725"/>
            <a:ext cx="7543800" cy="3164648"/>
          </a:xfrm>
          <a:prstGeom prst="rect">
            <a:avLst/>
          </a:prstGeom>
          <a:effectLst>
            <a:outerShdw blurRad="63500" sx="102000" sy="102000" algn="ctr" rotWithShape="0">
              <a:prstClr val="black">
                <a:alpha val="40000"/>
              </a:prstClr>
            </a:outerShdw>
          </a:effectLst>
        </p:spPr>
      </p:pic>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Revision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246428" y="924168"/>
            <a:ext cx="4460920" cy="5118538"/>
          </a:xfrm>
          <a:prstGeom prst="rect">
            <a:avLst/>
          </a:prstGeom>
        </p:spPr>
        <p:txBody>
          <a:bodyPr anchor="t">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lang="en-US" sz="2500" dirty="0">
                <a:solidFill>
                  <a:srgbClr val="003DA5">
                    <a:lumMod val="50000"/>
                  </a:srgbClr>
                </a:solidFill>
                <a:latin typeface="Calibri"/>
              </a:rPr>
              <a:t>To upload a document:</a:t>
            </a:r>
          </a:p>
          <a:p>
            <a:pPr marL="1143000" lvl="2" indent="-457200">
              <a:buFont typeface="+mj-lt"/>
              <a:buAutoNum type="alphaLcPeriod"/>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Select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button</a:t>
            </a:r>
            <a:endParaRPr lang="en-US" sz="2200" b="1" dirty="0">
              <a:solidFill>
                <a:srgbClr val="003DA5">
                  <a:lumMod val="50000"/>
                </a:srgbClr>
              </a:solidFill>
              <a:latin typeface="Calibri"/>
            </a:endParaRPr>
          </a:p>
          <a:p>
            <a:pPr marL="1143000" lvl="2" indent="-457200">
              <a:buFont typeface="+mj-lt"/>
              <a:buAutoNum type="alphaLcPeriod"/>
            </a:pPr>
            <a:r>
              <a:rPr lang="en-US" sz="2400" dirty="0"/>
              <a:t>Choose the desired document from your computer</a:t>
            </a:r>
          </a:p>
          <a:p>
            <a:pPr marL="1143000" lvl="2" indent="-457200">
              <a:buFont typeface="+mj-lt"/>
              <a:buAutoNum type="alphaLcPeriod"/>
            </a:pPr>
            <a:r>
              <a:rPr lang="en-US" sz="2400" dirty="0"/>
              <a:t>From the </a:t>
            </a:r>
            <a:r>
              <a:rPr lang="en-US" sz="2400" b="1" dirty="0"/>
              <a:t>Document Type </a:t>
            </a:r>
            <a:r>
              <a:rPr lang="en-US" sz="2400" dirty="0"/>
              <a:t>drop-down menu, select the type of document you are uploading</a:t>
            </a:r>
          </a:p>
          <a:p>
            <a:pPr marL="685800" lvl="2" indent="0">
              <a:buNone/>
            </a:pPr>
            <a:r>
              <a:rPr lang="en-US" sz="2400" b="1" i="1" dirty="0">
                <a:solidFill>
                  <a:srgbClr val="FF0000"/>
                </a:solidFill>
              </a:rPr>
              <a:t>Tip: </a:t>
            </a:r>
            <a:r>
              <a:rPr lang="en-US" sz="2400" i="1" dirty="0">
                <a:solidFill>
                  <a:srgbClr val="FF0000"/>
                </a:solidFill>
              </a:rPr>
              <a:t>For us to perform efficient plan review, only upload PDF documents.</a:t>
            </a:r>
          </a:p>
          <a:p>
            <a:pPr marL="1143000" lvl="2" indent="-457200">
              <a:buFont typeface="+mj-lt"/>
              <a:buAutoNum type="alphaLcPeriod" startAt="4"/>
            </a:pPr>
            <a:r>
              <a:rPr lang="en-US" sz="2400" dirty="0"/>
              <a:t>Add a description (optional)</a:t>
            </a:r>
          </a:p>
          <a:p>
            <a:pPr marL="1143000" lvl="2" indent="-457200">
              <a:buFont typeface="+mj-lt"/>
              <a:buAutoNum type="alphaLcPeriod" startAt="4"/>
            </a:pPr>
            <a:r>
              <a:rPr lang="en-US" sz="2400" dirty="0"/>
              <a:t>Click the </a:t>
            </a:r>
            <a:r>
              <a:rPr lang="en-US" sz="2400" b="1" dirty="0"/>
              <a:t>Save</a:t>
            </a:r>
            <a:r>
              <a:rPr lang="en-US" sz="2400" dirty="0"/>
              <a:t> button</a:t>
            </a:r>
          </a:p>
          <a:p>
            <a:pPr marL="1143000" lvl="2" indent="-457200">
              <a:buFont typeface="+mj-lt"/>
              <a:buAutoNum type="alphaLcPeriod" startAt="4"/>
            </a:pPr>
            <a:r>
              <a:rPr lang="en-US" sz="2400" dirty="0"/>
              <a:t>To upload another document, click the</a:t>
            </a:r>
            <a:r>
              <a:rPr lang="en-US" sz="2400" b="1" dirty="0"/>
              <a:t> Select </a:t>
            </a:r>
            <a:r>
              <a:rPr lang="en-US" sz="2400" dirty="0"/>
              <a:t>button</a:t>
            </a:r>
          </a:p>
          <a:p>
            <a:pPr marL="1143000" lvl="2" indent="-457200">
              <a:buFont typeface="+mj-lt"/>
              <a:buAutoNum type="alphaLcPeriod" startAt="4"/>
            </a:pPr>
            <a:r>
              <a:rPr lang="en-US" sz="2400" dirty="0"/>
              <a:t>To move to the next step, click on the </a:t>
            </a:r>
            <a:r>
              <a:rPr lang="en-US" sz="2400" b="1" dirty="0"/>
              <a:t>Continue Application </a:t>
            </a:r>
            <a:r>
              <a:rPr lang="en-US" sz="2400" dirty="0"/>
              <a:t>button</a:t>
            </a:r>
          </a:p>
        </p:txBody>
      </p:sp>
      <p:pic>
        <p:nvPicPr>
          <p:cNvPr id="10" name="Picture 9">
            <a:extLst>
              <a:ext uri="{FF2B5EF4-FFF2-40B4-BE49-F238E27FC236}">
                <a16:creationId xmlns:a16="http://schemas.microsoft.com/office/drawing/2014/main" id="{DAFFF699-C462-479E-9885-54EA9F9AAB35}"/>
              </a:ext>
            </a:extLst>
          </p:cNvPr>
          <p:cNvPicPr>
            <a:picLocks noChangeAspect="1"/>
          </p:cNvPicPr>
          <p:nvPr/>
        </p:nvPicPr>
        <p:blipFill rotWithShape="1">
          <a:blip r:embed="rId4"/>
          <a:srcRect t="35615" r="38382"/>
          <a:stretch/>
        </p:blipFill>
        <p:spPr>
          <a:xfrm>
            <a:off x="5246522" y="3137030"/>
            <a:ext cx="5199420" cy="3061429"/>
          </a:xfrm>
          <a:prstGeom prst="rect">
            <a:avLst/>
          </a:prstGeom>
          <a:ln>
            <a:noFill/>
          </a:ln>
          <a:effectLst>
            <a:outerShdw blurRad="292100" dist="139700" dir="2700000" algn="tl" rotWithShape="0">
              <a:srgbClr val="333333">
                <a:alpha val="65000"/>
              </a:srgbClr>
            </a:outerShdw>
          </a:effectLst>
        </p:spPr>
      </p:pic>
      <p:sp>
        <p:nvSpPr>
          <p:cNvPr id="11" name="Flowchart: Alternate Process 10">
            <a:extLst>
              <a:ext uri="{FF2B5EF4-FFF2-40B4-BE49-F238E27FC236}">
                <a16:creationId xmlns:a16="http://schemas.microsoft.com/office/drawing/2014/main" id="{31E5E310-68EF-44A5-AC2A-B17F26BE8908}"/>
              </a:ext>
            </a:extLst>
          </p:cNvPr>
          <p:cNvSpPr/>
          <p:nvPr/>
        </p:nvSpPr>
        <p:spPr>
          <a:xfrm>
            <a:off x="5481318" y="3638291"/>
            <a:ext cx="1364173" cy="38874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0BC45F41-722A-4A00-BFAA-52F550218928}"/>
              </a:ext>
            </a:extLst>
          </p:cNvPr>
          <p:cNvSpPr/>
          <p:nvPr/>
        </p:nvSpPr>
        <p:spPr>
          <a:xfrm>
            <a:off x="5160926" y="348343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13" name="Flowchart: Alternate Process 12">
            <a:extLst>
              <a:ext uri="{FF2B5EF4-FFF2-40B4-BE49-F238E27FC236}">
                <a16:creationId xmlns:a16="http://schemas.microsoft.com/office/drawing/2014/main" id="{B922E71C-3382-4FF3-AD22-3E4B1A89B26C}"/>
              </a:ext>
            </a:extLst>
          </p:cNvPr>
          <p:cNvSpPr/>
          <p:nvPr/>
        </p:nvSpPr>
        <p:spPr>
          <a:xfrm>
            <a:off x="5497080" y="4009659"/>
            <a:ext cx="4710737" cy="11646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B87A4E2E-9780-4E36-BC0C-08A8213A8629}"/>
              </a:ext>
            </a:extLst>
          </p:cNvPr>
          <p:cNvSpPr/>
          <p:nvPr/>
        </p:nvSpPr>
        <p:spPr>
          <a:xfrm>
            <a:off x="5158997" y="44256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15" name="Flowchart: Alternate Process 14">
            <a:extLst>
              <a:ext uri="{FF2B5EF4-FFF2-40B4-BE49-F238E27FC236}">
                <a16:creationId xmlns:a16="http://schemas.microsoft.com/office/drawing/2014/main" id="{F42832EC-767B-4C64-859D-ECF42E9B1BF9}"/>
              </a:ext>
            </a:extLst>
          </p:cNvPr>
          <p:cNvSpPr/>
          <p:nvPr/>
        </p:nvSpPr>
        <p:spPr>
          <a:xfrm>
            <a:off x="5475106" y="5183305"/>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8577E484-4918-4137-8FBD-C04A6DC7DF00}"/>
              </a:ext>
            </a:extLst>
          </p:cNvPr>
          <p:cNvSpPr/>
          <p:nvPr/>
        </p:nvSpPr>
        <p:spPr>
          <a:xfrm>
            <a:off x="5134165" y="515721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sp>
        <p:nvSpPr>
          <p:cNvPr id="17" name="Flowchart: Alternate Process 16">
            <a:extLst>
              <a:ext uri="{FF2B5EF4-FFF2-40B4-BE49-F238E27FC236}">
                <a16:creationId xmlns:a16="http://schemas.microsoft.com/office/drawing/2014/main" id="{795573F2-EC1F-4298-A823-36959F6F33AF}"/>
              </a:ext>
            </a:extLst>
          </p:cNvPr>
          <p:cNvSpPr/>
          <p:nvPr/>
        </p:nvSpPr>
        <p:spPr>
          <a:xfrm>
            <a:off x="5988791" y="5174284"/>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8" name="Flowchart: Connector 17">
            <a:extLst>
              <a:ext uri="{FF2B5EF4-FFF2-40B4-BE49-F238E27FC236}">
                <a16:creationId xmlns:a16="http://schemas.microsoft.com/office/drawing/2014/main" id="{840840C5-2AAB-4B7D-81E5-65DEC5C3EB0F}"/>
              </a:ext>
            </a:extLst>
          </p:cNvPr>
          <p:cNvSpPr/>
          <p:nvPr/>
        </p:nvSpPr>
        <p:spPr>
          <a:xfrm>
            <a:off x="6101148" y="53907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p>
        </p:txBody>
      </p:sp>
      <p:sp>
        <p:nvSpPr>
          <p:cNvPr id="19" name="Flowchart: Alternate Process 18">
            <a:extLst>
              <a:ext uri="{FF2B5EF4-FFF2-40B4-BE49-F238E27FC236}">
                <a16:creationId xmlns:a16="http://schemas.microsoft.com/office/drawing/2014/main" id="{C99D93DA-3E2C-4734-99BE-9A8C23B114FD}"/>
              </a:ext>
            </a:extLst>
          </p:cNvPr>
          <p:cNvSpPr/>
          <p:nvPr/>
        </p:nvSpPr>
        <p:spPr>
          <a:xfrm>
            <a:off x="4411127" y="3137030"/>
            <a:ext cx="487638"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42C2830E-1A2E-41CF-BA4D-A727801F8F30}"/>
              </a:ext>
            </a:extLst>
          </p:cNvPr>
          <p:cNvSpPr/>
          <p:nvPr/>
        </p:nvSpPr>
        <p:spPr>
          <a:xfrm>
            <a:off x="4090734" y="29821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1" name="Rectangle 20">
            <a:extLst>
              <a:ext uri="{FF2B5EF4-FFF2-40B4-BE49-F238E27FC236}">
                <a16:creationId xmlns:a16="http://schemas.microsoft.com/office/drawing/2014/main" id="{099B80F5-2D69-4440-9630-535BBD34DD7D}"/>
              </a:ext>
            </a:extLst>
          </p:cNvPr>
          <p:cNvSpPr/>
          <p:nvPr/>
        </p:nvSpPr>
        <p:spPr>
          <a:xfrm>
            <a:off x="5547765" y="4209156"/>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B92CCD09-E5DF-4EF4-94CD-271148FDB08D}"/>
              </a:ext>
            </a:extLst>
          </p:cNvPr>
          <p:cNvSpPr/>
          <p:nvPr/>
        </p:nvSpPr>
        <p:spPr>
          <a:xfrm>
            <a:off x="10588817" y="3676224"/>
            <a:ext cx="1223233"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71FC9356-0D42-4E03-940C-068C3882D522}"/>
              </a:ext>
            </a:extLst>
          </p:cNvPr>
          <p:cNvSpPr/>
          <p:nvPr/>
        </p:nvSpPr>
        <p:spPr>
          <a:xfrm>
            <a:off x="10268425" y="35213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a:t>
            </a:r>
          </a:p>
        </p:txBody>
      </p:sp>
    </p:spTree>
    <p:extLst>
      <p:ext uri="{BB962C8B-B14F-4D97-AF65-F5344CB8AC3E}">
        <p14:creationId xmlns:p14="http://schemas.microsoft.com/office/powerpoint/2010/main" val="363489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A34515-7080-44C5-80D2-CC583179F57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Revision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0" y="1471163"/>
            <a:ext cx="4511532"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lvl="1" indent="-457200">
              <a:buFont typeface="+mj-lt"/>
              <a:buAutoNum type="arabicPeriod" startAt="9"/>
            </a:pPr>
            <a:r>
              <a:rPr lang="en-US" sz="2200" dirty="0"/>
              <a:t>Go through all application pages to ensure information is accurate (use the </a:t>
            </a:r>
            <a:r>
              <a:rPr lang="en-US" sz="2200" b="1" dirty="0"/>
              <a:t>Edit</a:t>
            </a:r>
            <a:r>
              <a:rPr lang="en-US" sz="2200" dirty="0"/>
              <a:t> button to make changes)</a:t>
            </a:r>
          </a:p>
          <a:p>
            <a:pPr marL="800100" lvl="1" indent="-457200">
              <a:buFont typeface="+mj-lt"/>
              <a:buAutoNum type="arabicPeriod" startAt="9"/>
            </a:pPr>
            <a:endParaRPr lang="en-US" sz="2200" dirty="0"/>
          </a:p>
          <a:p>
            <a:pPr marL="800100" lvl="1" indent="-457200">
              <a:buFont typeface="+mj-lt"/>
              <a:buAutoNum type="arabicPeriod" startAt="9"/>
            </a:pPr>
            <a:r>
              <a:rPr lang="en-US" sz="2200" dirty="0"/>
              <a:t>Once the application is ready to submit:</a:t>
            </a:r>
          </a:p>
          <a:p>
            <a:pPr marL="1143000" lvl="2" indent="-457200">
              <a:buFont typeface="+mj-lt"/>
              <a:buAutoNum type="alphaLcPeriod"/>
            </a:pPr>
            <a:r>
              <a:rPr lang="en-US" sz="2000" dirty="0"/>
              <a:t>Check the terms of agreement box</a:t>
            </a:r>
          </a:p>
          <a:p>
            <a:pPr marL="1143000" lvl="2" indent="-457200">
              <a:buFont typeface="+mj-lt"/>
              <a:buAutoNum type="alphaLcPeriod"/>
            </a:pPr>
            <a:r>
              <a:rPr lang="en-US" sz="2000" dirty="0"/>
              <a:t>Click the </a:t>
            </a:r>
            <a:r>
              <a:rPr lang="en-US" sz="2000" b="1" dirty="0"/>
              <a:t>Continue Application </a:t>
            </a:r>
            <a:r>
              <a:rPr lang="en-US" sz="2000" dirty="0"/>
              <a:t>button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9"/>
              <a:tabLst/>
              <a:defRPr/>
            </a:pPr>
            <a:endParaRPr lang="en-US" sz="2500" dirty="0">
              <a:solidFill>
                <a:srgbClr val="003DA5">
                  <a:lumMod val="50000"/>
                </a:srgbClr>
              </a:solidFill>
              <a:latin typeface="Calibri"/>
            </a:endParaRP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82FEF1A-B2D3-4A98-B4EC-3C22568DAEFF}"/>
              </a:ext>
            </a:extLst>
          </p:cNvPr>
          <p:cNvPicPr>
            <a:picLocks noChangeAspect="1"/>
          </p:cNvPicPr>
          <p:nvPr/>
        </p:nvPicPr>
        <p:blipFill rotWithShape="1">
          <a:blip r:embed="rId3"/>
          <a:srcRect r="26855"/>
          <a:stretch/>
        </p:blipFill>
        <p:spPr>
          <a:xfrm>
            <a:off x="5238171" y="1523716"/>
            <a:ext cx="5579538" cy="5197759"/>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06BFE610-C9CF-4AEA-A91E-06EF68F4A869}"/>
              </a:ext>
            </a:extLst>
          </p:cNvPr>
          <p:cNvPicPr>
            <a:picLocks noChangeAspect="1"/>
          </p:cNvPicPr>
          <p:nvPr/>
        </p:nvPicPr>
        <p:blipFill rotWithShape="1">
          <a:blip r:embed="rId4"/>
          <a:srcRect l="-1" r="1302" b="925"/>
          <a:stretch/>
        </p:blipFill>
        <p:spPr>
          <a:xfrm>
            <a:off x="5882640" y="2063172"/>
            <a:ext cx="6309360" cy="4384668"/>
          </a:xfrm>
          <a:prstGeom prst="rect">
            <a:avLst/>
          </a:prstGeom>
          <a:effectLst>
            <a:outerShdw blurRad="63500" sx="102000" sy="102000" algn="ctr" rotWithShape="0">
              <a:prstClr val="black">
                <a:alpha val="40000"/>
              </a:prstClr>
            </a:outerShdw>
          </a:effectLst>
        </p:spPr>
      </p:pic>
      <p:sp>
        <p:nvSpPr>
          <p:cNvPr id="14" name="Flowchart: Alternate Process 13">
            <a:extLst>
              <a:ext uri="{FF2B5EF4-FFF2-40B4-BE49-F238E27FC236}">
                <a16:creationId xmlns:a16="http://schemas.microsoft.com/office/drawing/2014/main" id="{BE534D69-F0D9-4D85-83D7-24608F452BC4}"/>
              </a:ext>
            </a:extLst>
          </p:cNvPr>
          <p:cNvSpPr/>
          <p:nvPr/>
        </p:nvSpPr>
        <p:spPr>
          <a:xfrm>
            <a:off x="5882640" y="5892800"/>
            <a:ext cx="1990129"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Flowchart: Alternate Process 14">
            <a:extLst>
              <a:ext uri="{FF2B5EF4-FFF2-40B4-BE49-F238E27FC236}">
                <a16:creationId xmlns:a16="http://schemas.microsoft.com/office/drawing/2014/main" id="{DCB97E20-575B-4531-8161-C73D347FA2B9}"/>
              </a:ext>
            </a:extLst>
          </p:cNvPr>
          <p:cNvSpPr/>
          <p:nvPr/>
        </p:nvSpPr>
        <p:spPr>
          <a:xfrm>
            <a:off x="11182936" y="6183271"/>
            <a:ext cx="1009064" cy="24094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5042C5DD-FFB0-4BF2-8EAB-B59FCA117B85}"/>
              </a:ext>
            </a:extLst>
          </p:cNvPr>
          <p:cNvSpPr/>
          <p:nvPr/>
        </p:nvSpPr>
        <p:spPr>
          <a:xfrm>
            <a:off x="5628924" y="562901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17" name="Flowchart: Connector 16">
            <a:extLst>
              <a:ext uri="{FF2B5EF4-FFF2-40B4-BE49-F238E27FC236}">
                <a16:creationId xmlns:a16="http://schemas.microsoft.com/office/drawing/2014/main" id="{99C3293E-BBFF-492D-ADEB-2552B1E0D0B2}"/>
              </a:ext>
            </a:extLst>
          </p:cNvPr>
          <p:cNvSpPr/>
          <p:nvPr/>
        </p:nvSpPr>
        <p:spPr>
          <a:xfrm>
            <a:off x="10938882" y="59277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Tree>
    <p:extLst>
      <p:ext uri="{BB962C8B-B14F-4D97-AF65-F5344CB8AC3E}">
        <p14:creationId xmlns:p14="http://schemas.microsoft.com/office/powerpoint/2010/main" val="203844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Revision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0" y="1471163"/>
            <a:ext cx="4511532"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lvl="1" indent="-457200">
              <a:buFont typeface="+mj-lt"/>
              <a:buAutoNum type="arabicPeriod" startAt="11"/>
            </a:pPr>
            <a:r>
              <a:rPr lang="en-US" sz="2200" dirty="0"/>
              <a:t>Once the application is submitted, you will receive a Thank You confirmation with your </a:t>
            </a:r>
            <a:r>
              <a:rPr lang="en-US" sz="2200" b="1" dirty="0"/>
              <a:t>Record Number </a:t>
            </a:r>
            <a:r>
              <a:rPr lang="en-US" sz="2200" dirty="0"/>
              <a:t>noted</a:t>
            </a:r>
          </a:p>
          <a:p>
            <a:pPr marL="800100" lvl="1" indent="-457200">
              <a:buFont typeface="+mj-lt"/>
              <a:buAutoNum type="arabicPeriod" startAt="11"/>
            </a:pPr>
            <a:endParaRPr lang="en-US" sz="2200" dirty="0"/>
          </a:p>
          <a:p>
            <a:pPr marL="800100" lvl="1" indent="-457200">
              <a:buFont typeface="+mj-lt"/>
              <a:buAutoNum type="arabicPeriod" startAt="11"/>
            </a:pPr>
            <a:r>
              <a:rPr lang="en-US" sz="2200" dirty="0"/>
              <a:t>You can open the permit by clicking on the blue hyperlink permit number</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9"/>
              <a:tabLst/>
              <a:defRPr/>
            </a:pPr>
            <a:endParaRPr lang="en-US" sz="2500" dirty="0">
              <a:solidFill>
                <a:srgbClr val="003DA5">
                  <a:lumMod val="50000"/>
                </a:srgbClr>
              </a:solidFill>
              <a:latin typeface="Calibri"/>
            </a:endParaRP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FCB6695-867F-4910-BB88-3698B0B8D1B2}"/>
              </a:ext>
            </a:extLst>
          </p:cNvPr>
          <p:cNvPicPr>
            <a:picLocks noChangeAspect="1"/>
          </p:cNvPicPr>
          <p:nvPr/>
        </p:nvPicPr>
        <p:blipFill rotWithShape="1">
          <a:blip r:embed="rId3"/>
          <a:srcRect l="11948" t="11021" r="14658" b="20752"/>
          <a:stretch/>
        </p:blipFill>
        <p:spPr>
          <a:xfrm>
            <a:off x="4731990" y="1653681"/>
            <a:ext cx="7460010" cy="3056467"/>
          </a:xfrm>
          <a:prstGeom prst="rect">
            <a:avLst/>
          </a:prstGeom>
        </p:spPr>
      </p:pic>
      <p:sp>
        <p:nvSpPr>
          <p:cNvPr id="11" name="Flowchart: Connector 10">
            <a:extLst>
              <a:ext uri="{FF2B5EF4-FFF2-40B4-BE49-F238E27FC236}">
                <a16:creationId xmlns:a16="http://schemas.microsoft.com/office/drawing/2014/main" id="{782775D6-BDA5-4C81-9891-9D644528670B}"/>
              </a:ext>
            </a:extLst>
          </p:cNvPr>
          <p:cNvSpPr/>
          <p:nvPr/>
        </p:nvSpPr>
        <p:spPr>
          <a:xfrm>
            <a:off x="8391017" y="2401734"/>
            <a:ext cx="266700" cy="247649"/>
          </a:xfrm>
          <a:prstGeom prst="flowChartConnector">
            <a:avLst/>
          </a:prstGeom>
          <a:solidFill>
            <a:srgbClr val="FF6C2C"/>
          </a:solidFill>
          <a:ln w="25400" cap="flat" cmpd="sng" algn="ctr">
            <a:solidFill>
              <a:srgbClr val="FF6C2C"/>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11</a:t>
            </a:r>
          </a:p>
        </p:txBody>
      </p:sp>
      <p:sp>
        <p:nvSpPr>
          <p:cNvPr id="14" name="Flowchart: Alternate Process 13">
            <a:extLst>
              <a:ext uri="{FF2B5EF4-FFF2-40B4-BE49-F238E27FC236}">
                <a16:creationId xmlns:a16="http://schemas.microsoft.com/office/drawing/2014/main" id="{BE534D69-F0D9-4D85-83D7-24608F452BC4}"/>
              </a:ext>
            </a:extLst>
          </p:cNvPr>
          <p:cNvSpPr/>
          <p:nvPr/>
        </p:nvSpPr>
        <p:spPr>
          <a:xfrm>
            <a:off x="4884157" y="4103171"/>
            <a:ext cx="2178795" cy="48984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CA10DA85-6A2A-46A6-BC32-B8AA8C30F857}"/>
              </a:ext>
            </a:extLst>
          </p:cNvPr>
          <p:cNvSpPr/>
          <p:nvPr/>
        </p:nvSpPr>
        <p:spPr>
          <a:xfrm>
            <a:off x="4617457" y="4280111"/>
            <a:ext cx="266700" cy="247649"/>
          </a:xfrm>
          <a:prstGeom prst="flowChartConnector">
            <a:avLst/>
          </a:prstGeom>
          <a:solidFill>
            <a:srgbClr val="FF6C2C"/>
          </a:solidFill>
          <a:ln w="25400" cap="flat" cmpd="sng" algn="ctr">
            <a:solidFill>
              <a:srgbClr val="FF6C2C"/>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Calibri"/>
              </a:rPr>
              <a:t>12</a:t>
            </a: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0823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D86A-2AE3-47F3-A283-2726061CD2CC}"/>
              </a:ext>
            </a:extLst>
          </p:cNvPr>
          <p:cNvSpPr>
            <a:spLocks noGrp="1"/>
          </p:cNvSpPr>
          <p:nvPr>
            <p:ph type="title"/>
          </p:nvPr>
        </p:nvSpPr>
        <p:spPr>
          <a:xfrm>
            <a:off x="291662" y="-10620"/>
            <a:ext cx="10515600" cy="1325563"/>
          </a:xfrm>
        </p:spPr>
        <p:txBody>
          <a:bodyPr>
            <a:normAutofit/>
          </a:bodyPr>
          <a:lstStyle/>
          <a:p>
            <a:r>
              <a:rPr lang="en-US" dirty="0"/>
              <a:t>Date Change amendment</a:t>
            </a:r>
          </a:p>
        </p:txBody>
      </p:sp>
      <p:sp>
        <p:nvSpPr>
          <p:cNvPr id="5" name="TextBox 4">
            <a:extLst>
              <a:ext uri="{FF2B5EF4-FFF2-40B4-BE49-F238E27FC236}">
                <a16:creationId xmlns:a16="http://schemas.microsoft.com/office/drawing/2014/main" id="{2273A775-9361-44C8-B027-89C1E574CFB4}"/>
              </a:ext>
            </a:extLst>
          </p:cNvPr>
          <p:cNvSpPr txBox="1"/>
          <p:nvPr/>
        </p:nvSpPr>
        <p:spPr>
          <a:xfrm>
            <a:off x="291662" y="1569627"/>
            <a:ext cx="11364311" cy="3539430"/>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rPr>
              <a:t>A Date Change Amendment is used to request a change to the start date of a use on an issued </a:t>
            </a:r>
            <a:r>
              <a:rPr kumimoji="0" lang="en-US" sz="3200" b="0" i="0" strike="noStrike" kern="1200" cap="none" spc="0" normalizeH="0" baseline="0" noProof="0" dirty="0">
                <a:ln>
                  <a:noFill/>
                </a:ln>
                <a:solidFill>
                  <a:srgbClr val="003DA5">
                    <a:lumMod val="50000"/>
                  </a:srgbClr>
                </a:solidFill>
                <a:effectLst/>
                <a:uLnTx/>
                <a:uFillTx/>
                <a:latin typeface="Calibri"/>
                <a:ea typeface="+mn-ea"/>
                <a:cs typeface="+mn-cs"/>
              </a:rPr>
              <a:t>permit </a:t>
            </a:r>
            <a:r>
              <a:rPr kumimoji="0" lang="en-US" sz="3200" b="0" i="0" u="sng" strike="noStrike" kern="1200" cap="none" spc="0" normalizeH="0" baseline="0" noProof="0" dirty="0">
                <a:ln>
                  <a:noFill/>
                </a:ln>
                <a:solidFill>
                  <a:srgbClr val="003DA5">
                    <a:lumMod val="50000"/>
                  </a:srgbClr>
                </a:solidFill>
                <a:effectLst/>
                <a:uLnTx/>
                <a:uFillTx/>
                <a:latin typeface="Calibri"/>
                <a:ea typeface="+mn-ea"/>
                <a:cs typeface="+mn-cs"/>
              </a:rPr>
              <a:t>before the start of the use</a:t>
            </a:r>
            <a:endParaRPr kumimoji="0" lang="en-US" sz="3200" b="0" i="0"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rPr>
              <a:t>Uses cannot be added or extended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rPr>
              <a:t>No other changes can be requested</a:t>
            </a:r>
          </a:p>
        </p:txBody>
      </p:sp>
    </p:spTree>
    <p:extLst>
      <p:ext uri="{BB962C8B-B14F-4D97-AF65-F5344CB8AC3E}">
        <p14:creationId xmlns:p14="http://schemas.microsoft.com/office/powerpoint/2010/main" val="437514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D86A-2AE3-47F3-A283-2726061CD2CC}"/>
              </a:ext>
            </a:extLst>
          </p:cNvPr>
          <p:cNvSpPr>
            <a:spLocks noGrp="1"/>
          </p:cNvSpPr>
          <p:nvPr>
            <p:ph type="title"/>
          </p:nvPr>
        </p:nvSpPr>
        <p:spPr>
          <a:xfrm>
            <a:off x="174079" y="0"/>
            <a:ext cx="6424447" cy="1108263"/>
          </a:xfrm>
        </p:spPr>
        <p:txBody>
          <a:bodyPr>
            <a:normAutofit/>
          </a:bodyPr>
          <a:lstStyle/>
          <a:p>
            <a:r>
              <a:rPr lang="en-US" dirty="0"/>
              <a:t>Date Change amendment</a:t>
            </a:r>
          </a:p>
        </p:txBody>
      </p:sp>
      <p:sp>
        <p:nvSpPr>
          <p:cNvPr id="6" name="TextBox 5">
            <a:extLst>
              <a:ext uri="{FF2B5EF4-FFF2-40B4-BE49-F238E27FC236}">
                <a16:creationId xmlns:a16="http://schemas.microsoft.com/office/drawing/2014/main" id="{9E59FD9E-BBE6-4869-95D6-1E3D7F6393D4}"/>
              </a:ext>
            </a:extLst>
          </p:cNvPr>
          <p:cNvSpPr txBox="1"/>
          <p:nvPr/>
        </p:nvSpPr>
        <p:spPr>
          <a:xfrm>
            <a:off x="6360071" y="5103406"/>
            <a:ext cx="2225566" cy="381000"/>
          </a:xfrm>
          <a:prstGeom prst="rect">
            <a:avLst/>
          </a:prstGeom>
          <a:solidFill>
            <a:schemeClr val="accent2">
              <a:lumMod val="20000"/>
              <a:lumOff val="80000"/>
            </a:schemeClr>
          </a:solidFill>
          <a:ln w="3175">
            <a:solidFill>
              <a:schemeClr val="tx1"/>
            </a:solidFill>
          </a:ln>
        </p:spPr>
        <p:txBody>
          <a:bodyPr wrap="square" rtlCol="0">
            <a:spAutoFit/>
          </a:bodyPr>
          <a:lstStyle/>
          <a:p>
            <a:r>
              <a:rPr lang="en-US" dirty="0"/>
              <a:t>Original Use Period</a:t>
            </a:r>
          </a:p>
        </p:txBody>
      </p:sp>
      <p:pic>
        <p:nvPicPr>
          <p:cNvPr id="7" name="Picture 6">
            <a:extLst>
              <a:ext uri="{FF2B5EF4-FFF2-40B4-BE49-F238E27FC236}">
                <a16:creationId xmlns:a16="http://schemas.microsoft.com/office/drawing/2014/main" id="{5B8D98CF-0F7D-4D18-B68A-13F0521FBBDE}"/>
              </a:ext>
            </a:extLst>
          </p:cNvPr>
          <p:cNvPicPr>
            <a:picLocks noChangeAspect="1"/>
          </p:cNvPicPr>
          <p:nvPr/>
        </p:nvPicPr>
        <p:blipFill>
          <a:blip r:embed="rId3"/>
          <a:stretch>
            <a:fillRect/>
          </a:stretch>
        </p:blipFill>
        <p:spPr>
          <a:xfrm>
            <a:off x="6360071" y="940323"/>
            <a:ext cx="5657850" cy="3952875"/>
          </a:xfrm>
          <a:prstGeom prst="rect">
            <a:avLst/>
          </a:prstGeom>
        </p:spPr>
      </p:pic>
      <p:sp>
        <p:nvSpPr>
          <p:cNvPr id="8" name="TextBox 7">
            <a:extLst>
              <a:ext uri="{FF2B5EF4-FFF2-40B4-BE49-F238E27FC236}">
                <a16:creationId xmlns:a16="http://schemas.microsoft.com/office/drawing/2014/main" id="{99FF185D-43BE-4276-8FA8-D6DBA1B4EFA9}"/>
              </a:ext>
            </a:extLst>
          </p:cNvPr>
          <p:cNvSpPr txBox="1"/>
          <p:nvPr/>
        </p:nvSpPr>
        <p:spPr>
          <a:xfrm>
            <a:off x="9842280" y="5103406"/>
            <a:ext cx="2099442" cy="646331"/>
          </a:xfrm>
          <a:prstGeom prst="rect">
            <a:avLst/>
          </a:prstGeom>
          <a:solidFill>
            <a:srgbClr val="D2ECB6"/>
          </a:solidFill>
          <a:ln w="3175">
            <a:solidFill>
              <a:schemeClr val="tx1"/>
            </a:solidFill>
          </a:ln>
        </p:spPr>
        <p:txBody>
          <a:bodyPr wrap="square" rtlCol="0">
            <a:spAutoFit/>
          </a:bodyPr>
          <a:lstStyle/>
          <a:p>
            <a:r>
              <a:rPr lang="en-US" dirty="0"/>
              <a:t>New Use Period </a:t>
            </a:r>
            <a:r>
              <a:rPr lang="en-US" u="sng" dirty="0"/>
              <a:t>With Same Duration</a:t>
            </a:r>
          </a:p>
        </p:txBody>
      </p:sp>
      <p:sp>
        <p:nvSpPr>
          <p:cNvPr id="9" name="TextBox 8">
            <a:extLst>
              <a:ext uri="{FF2B5EF4-FFF2-40B4-BE49-F238E27FC236}">
                <a16:creationId xmlns:a16="http://schemas.microsoft.com/office/drawing/2014/main" id="{0016371A-6253-4472-8766-DDBEA4F2CAD6}"/>
              </a:ext>
            </a:extLst>
          </p:cNvPr>
          <p:cNvSpPr txBox="1"/>
          <p:nvPr/>
        </p:nvSpPr>
        <p:spPr>
          <a:xfrm>
            <a:off x="-229255" y="1108263"/>
            <a:ext cx="6704285" cy="5016758"/>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3DA5">
                    <a:lumMod val="50000"/>
                  </a:srgbClr>
                </a:solidFill>
                <a:latin typeface="Calibri"/>
              </a:rPr>
              <a:t>Only the start date of a use(s) can change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rPr>
              <a:t>The previously issued duration cannot change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003DA5">
                  <a:lumMod val="50000"/>
                </a:srgbClr>
              </a:solidFill>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3DA5">
                    <a:lumMod val="50000"/>
                  </a:srgbClr>
                </a:solidFill>
                <a:latin typeface="Calibri"/>
              </a:rPr>
              <a:t>If you need to change the duration, you will need to apply for a Revision or ROW Extension amendment</a:t>
            </a:r>
            <a:endPar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372754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CEDE-8399-4896-AAD2-854E5F1F4D0E}"/>
              </a:ext>
            </a:extLst>
          </p:cNvPr>
          <p:cNvSpPr>
            <a:spLocks noGrp="1"/>
          </p:cNvSpPr>
          <p:nvPr>
            <p:ph type="title"/>
          </p:nvPr>
        </p:nvSpPr>
        <p:spPr>
          <a:xfrm>
            <a:off x="412056" y="107095"/>
            <a:ext cx="10749929" cy="1325563"/>
          </a:xfrm>
        </p:spPr>
        <p:txBody>
          <a:bodyPr/>
          <a:lstStyle/>
          <a:p>
            <a:r>
              <a:rPr lang="en-US" dirty="0"/>
              <a:t>Date Change amendment application steps</a:t>
            </a:r>
          </a:p>
        </p:txBody>
      </p:sp>
      <p:sp>
        <p:nvSpPr>
          <p:cNvPr id="3" name="Rectangle: Rounded Corners 2">
            <a:extLst>
              <a:ext uri="{FF2B5EF4-FFF2-40B4-BE49-F238E27FC236}">
                <a16:creationId xmlns:a16="http://schemas.microsoft.com/office/drawing/2014/main" id="{0DE897E5-E865-43CF-956B-CF22693F80BF}"/>
              </a:ext>
            </a:extLst>
          </p:cNvPr>
          <p:cNvSpPr/>
          <p:nvPr/>
        </p:nvSpPr>
        <p:spPr>
          <a:xfrm>
            <a:off x="839010" y="2857496"/>
            <a:ext cx="137160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US" sz="1600" dirty="0">
                <a:solidFill>
                  <a:prstClr val="white"/>
                </a:solidFill>
              </a:rPr>
              <a:t>Select Date Change Amendment Type</a:t>
            </a:r>
          </a:p>
        </p:txBody>
      </p:sp>
      <p:sp>
        <p:nvSpPr>
          <p:cNvPr id="5" name="Rectangle: Rounded Corners 4">
            <a:extLst>
              <a:ext uri="{FF2B5EF4-FFF2-40B4-BE49-F238E27FC236}">
                <a16:creationId xmlns:a16="http://schemas.microsoft.com/office/drawing/2014/main" id="{64ACEB3D-65F2-489A-8B82-E91C5EA5347E}"/>
              </a:ext>
            </a:extLst>
          </p:cNvPr>
          <p:cNvSpPr/>
          <p:nvPr/>
        </p:nvSpPr>
        <p:spPr>
          <a:xfrm>
            <a:off x="2745390" y="2857501"/>
            <a:ext cx="1371600" cy="11429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US" sz="1600" dirty="0">
                <a:solidFill>
                  <a:prstClr val="white"/>
                </a:solidFill>
              </a:rPr>
              <a:t>Review Parent Application Information</a:t>
            </a:r>
          </a:p>
        </p:txBody>
      </p:sp>
      <p:sp>
        <p:nvSpPr>
          <p:cNvPr id="6" name="Rectangle: Rounded Corners 5">
            <a:extLst>
              <a:ext uri="{FF2B5EF4-FFF2-40B4-BE49-F238E27FC236}">
                <a16:creationId xmlns:a16="http://schemas.microsoft.com/office/drawing/2014/main" id="{07B3C551-3412-4EF8-B16E-D323D5693C91}"/>
              </a:ext>
            </a:extLst>
          </p:cNvPr>
          <p:cNvSpPr/>
          <p:nvPr/>
        </p:nvSpPr>
        <p:spPr>
          <a:xfrm>
            <a:off x="4629987" y="2857501"/>
            <a:ext cx="1371600" cy="1142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white"/>
                </a:solidFill>
                <a:latin typeface="Calibri"/>
              </a:rPr>
              <a:t>Move Use Start Date</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19C0488-3FBD-4099-933C-409DC5C160BC}"/>
              </a:ext>
            </a:extLst>
          </p:cNvPr>
          <p:cNvSpPr/>
          <p:nvPr/>
        </p:nvSpPr>
        <p:spPr>
          <a:xfrm>
            <a:off x="6493081" y="2857502"/>
            <a:ext cx="1371600" cy="11429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Upload Docs</a:t>
            </a:r>
          </a:p>
        </p:txBody>
      </p:sp>
      <p:sp>
        <p:nvSpPr>
          <p:cNvPr id="8" name="Rectangle: Rounded Corners 7">
            <a:extLst>
              <a:ext uri="{FF2B5EF4-FFF2-40B4-BE49-F238E27FC236}">
                <a16:creationId xmlns:a16="http://schemas.microsoft.com/office/drawing/2014/main" id="{7EA6A774-1852-4F78-A79C-06DC5B89B815}"/>
              </a:ext>
            </a:extLst>
          </p:cNvPr>
          <p:cNvSpPr/>
          <p:nvPr/>
        </p:nvSpPr>
        <p:spPr>
          <a:xfrm>
            <a:off x="8367821" y="2857502"/>
            <a:ext cx="1371600" cy="11429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Review Application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Information</a:t>
            </a:r>
          </a:p>
        </p:txBody>
      </p:sp>
      <p:sp>
        <p:nvSpPr>
          <p:cNvPr id="9" name="Rectangle: Rounded Corners 8">
            <a:extLst>
              <a:ext uri="{FF2B5EF4-FFF2-40B4-BE49-F238E27FC236}">
                <a16:creationId xmlns:a16="http://schemas.microsoft.com/office/drawing/2014/main" id="{08EEE5B5-38A1-45C3-9B3A-9626C7C37900}"/>
              </a:ext>
            </a:extLst>
          </p:cNvPr>
          <p:cNvSpPr/>
          <p:nvPr/>
        </p:nvSpPr>
        <p:spPr>
          <a:xfrm>
            <a:off x="10242561" y="2857496"/>
            <a:ext cx="1371600" cy="11429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Submit &amp; Thank You</a:t>
            </a:r>
          </a:p>
        </p:txBody>
      </p:sp>
      <p:cxnSp>
        <p:nvCxnSpPr>
          <p:cNvPr id="13" name="Straight Arrow Connector 12">
            <a:extLst>
              <a:ext uri="{FF2B5EF4-FFF2-40B4-BE49-F238E27FC236}">
                <a16:creationId xmlns:a16="http://schemas.microsoft.com/office/drawing/2014/main" id="{FDEFD0D3-65C9-442A-82AA-2ABBCFCFFE9C}"/>
              </a:ext>
            </a:extLst>
          </p:cNvPr>
          <p:cNvCxnSpPr>
            <a:cxnSpLocks/>
            <a:stCxn id="3" idx="3"/>
            <a:endCxn id="5" idx="1"/>
          </p:cNvCxnSpPr>
          <p:nvPr/>
        </p:nvCxnSpPr>
        <p:spPr>
          <a:xfrm>
            <a:off x="2210610" y="3428996"/>
            <a:ext cx="534780" cy="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CDAFDD7-1EE6-4271-A6B5-C9CCDC195C96}"/>
              </a:ext>
            </a:extLst>
          </p:cNvPr>
          <p:cNvCxnSpPr>
            <a:cxnSpLocks/>
            <a:stCxn id="5" idx="3"/>
            <a:endCxn id="6" idx="1"/>
          </p:cNvCxnSpPr>
          <p:nvPr/>
        </p:nvCxnSpPr>
        <p:spPr>
          <a:xfrm>
            <a:off x="4116990" y="3429000"/>
            <a:ext cx="51299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9AEA505-6D1F-4EF2-9E00-77BD6F8909A3}"/>
              </a:ext>
            </a:extLst>
          </p:cNvPr>
          <p:cNvCxnSpPr>
            <a:cxnSpLocks/>
            <a:stCxn id="6" idx="3"/>
            <a:endCxn id="7" idx="1"/>
          </p:cNvCxnSpPr>
          <p:nvPr/>
        </p:nvCxnSpPr>
        <p:spPr>
          <a:xfrm>
            <a:off x="6001587" y="3429000"/>
            <a:ext cx="4914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459C59A-37AE-40EE-B8B4-7C2614AAB64D}"/>
              </a:ext>
            </a:extLst>
          </p:cNvPr>
          <p:cNvCxnSpPr>
            <a:cxnSpLocks/>
            <a:stCxn id="7" idx="3"/>
            <a:endCxn id="8" idx="1"/>
          </p:cNvCxnSpPr>
          <p:nvPr/>
        </p:nvCxnSpPr>
        <p:spPr>
          <a:xfrm>
            <a:off x="7864681" y="3429000"/>
            <a:ext cx="5031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E1D0C13-89FD-45EB-AF4B-9961570AC445}"/>
              </a:ext>
            </a:extLst>
          </p:cNvPr>
          <p:cNvCxnSpPr>
            <a:cxnSpLocks/>
            <a:stCxn id="8" idx="3"/>
            <a:endCxn id="9" idx="1"/>
          </p:cNvCxnSpPr>
          <p:nvPr/>
        </p:nvCxnSpPr>
        <p:spPr>
          <a:xfrm flipV="1">
            <a:off x="9739421" y="3428993"/>
            <a:ext cx="503140" cy="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667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524256" y="583616"/>
            <a:ext cx="3722141" cy="5520579"/>
          </a:xfrm>
        </p:spPr>
        <p:txBody>
          <a:bodyPr>
            <a:normAutofit/>
          </a:bodyPr>
          <a:lstStyle/>
          <a:p>
            <a:r>
              <a:rPr lang="en-US" dirty="0">
                <a:solidFill>
                  <a:srgbClr val="FFFFFF"/>
                </a:solidFill>
              </a:rPr>
              <a:t>Workshop overview</a:t>
            </a:r>
          </a:p>
        </p:txBody>
      </p:sp>
      <p:sp>
        <p:nvSpPr>
          <p:cNvPr id="50"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EDC5F4D-08A3-46F5-B1FD-E9BFA727C4F9}"/>
              </a:ext>
            </a:extLst>
          </p:cNvPr>
          <p:cNvGraphicFramePr>
            <a:graphicFrameLocks noGrp="1"/>
          </p:cNvGraphicFramePr>
          <p:nvPr>
            <p:ph idx="1"/>
            <p:extLst>
              <p:ext uri="{D42A27DB-BD31-4B8C-83A1-F6EECF244321}">
                <p14:modId xmlns:p14="http://schemas.microsoft.com/office/powerpoint/2010/main" val="2758147387"/>
              </p:ext>
            </p:extLst>
          </p:nvPr>
        </p:nvGraphicFramePr>
        <p:xfrm>
          <a:off x="4933950" y="439271"/>
          <a:ext cx="6733794" cy="597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61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59C2B4-C7E9-45C7-92C2-8E0AB2D4B330}"/>
              </a:ext>
            </a:extLst>
          </p:cNvPr>
          <p:cNvPicPr>
            <a:picLocks noChangeAspect="1"/>
          </p:cNvPicPr>
          <p:nvPr/>
        </p:nvPicPr>
        <p:blipFill>
          <a:blip r:embed="rId3"/>
          <a:stretch>
            <a:fillRect/>
          </a:stretch>
        </p:blipFill>
        <p:spPr>
          <a:xfrm>
            <a:off x="5225171" y="980748"/>
            <a:ext cx="5686425" cy="5010150"/>
          </a:xfrm>
          <a:prstGeom prst="rect">
            <a:avLst/>
          </a:prstGeom>
        </p:spPr>
      </p:pic>
      <p:sp>
        <p:nvSpPr>
          <p:cNvPr id="8" name="Title 1">
            <a:extLst>
              <a:ext uri="{FF2B5EF4-FFF2-40B4-BE49-F238E27FC236}">
                <a16:creationId xmlns:a16="http://schemas.microsoft.com/office/drawing/2014/main" id="{3C09123A-F1E1-4895-82CE-BC25A842F5A7}"/>
              </a:ext>
            </a:extLst>
          </p:cNvPr>
          <p:cNvSpPr txBox="1">
            <a:spLocks/>
          </p:cNvSpPr>
          <p:nvPr/>
        </p:nvSpPr>
        <p:spPr>
          <a:xfrm>
            <a:off x="210206" y="0"/>
            <a:ext cx="11372193" cy="135973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Date Change amendment application steps</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6" name="Content Placeholder 2">
            <a:extLst>
              <a:ext uri="{FF2B5EF4-FFF2-40B4-BE49-F238E27FC236}">
                <a16:creationId xmlns:a16="http://schemas.microsoft.com/office/drawing/2014/main" id="{F52F0677-3692-4E34-A3C1-4442C41A2A9D}"/>
              </a:ext>
            </a:extLst>
          </p:cNvPr>
          <p:cNvSpPr txBox="1">
            <a:spLocks/>
          </p:cNvSpPr>
          <p:nvPr/>
        </p:nvSpPr>
        <p:spPr>
          <a:xfrm>
            <a:off x="95249" y="1974457"/>
            <a:ext cx="4443621"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ROW Date Change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amendment type</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p:txBody>
      </p:sp>
      <p:sp>
        <p:nvSpPr>
          <p:cNvPr id="7" name="Flowchart: Alternate Process 6">
            <a:extLst>
              <a:ext uri="{FF2B5EF4-FFF2-40B4-BE49-F238E27FC236}">
                <a16:creationId xmlns:a16="http://schemas.microsoft.com/office/drawing/2014/main" id="{2CF28008-8D34-4240-8AE0-098D8F2800AC}"/>
              </a:ext>
            </a:extLst>
          </p:cNvPr>
          <p:cNvSpPr/>
          <p:nvPr/>
        </p:nvSpPr>
        <p:spPr>
          <a:xfrm>
            <a:off x="5520436" y="5555537"/>
            <a:ext cx="1395372" cy="26279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Flowchart: Connector 8">
            <a:extLst>
              <a:ext uri="{FF2B5EF4-FFF2-40B4-BE49-F238E27FC236}">
                <a16:creationId xmlns:a16="http://schemas.microsoft.com/office/drawing/2014/main" id="{4D6B9E81-92AE-4F68-98B7-71286A7F8CC7}"/>
              </a:ext>
            </a:extLst>
          </p:cNvPr>
          <p:cNvSpPr/>
          <p:nvPr/>
        </p:nvSpPr>
        <p:spPr>
          <a:xfrm>
            <a:off x="4704504" y="336232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1</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lowchart: Connector 9">
            <a:extLst>
              <a:ext uri="{FF2B5EF4-FFF2-40B4-BE49-F238E27FC236}">
                <a16:creationId xmlns:a16="http://schemas.microsoft.com/office/drawing/2014/main" id="{33F4EF99-D63D-469B-9F24-C1B8C59379E3}"/>
              </a:ext>
            </a:extLst>
          </p:cNvPr>
          <p:cNvSpPr/>
          <p:nvPr/>
        </p:nvSpPr>
        <p:spPr>
          <a:xfrm>
            <a:off x="5344635" y="531670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2</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Arrow Connector 10">
            <a:extLst>
              <a:ext uri="{FF2B5EF4-FFF2-40B4-BE49-F238E27FC236}">
                <a16:creationId xmlns:a16="http://schemas.microsoft.com/office/drawing/2014/main" id="{105AF82E-3A0F-486B-AF5E-99459C690F7C}"/>
              </a:ext>
            </a:extLst>
          </p:cNvPr>
          <p:cNvCxnSpPr>
            <a:cxnSpLocks/>
            <a:stCxn id="9" idx="5"/>
          </p:cNvCxnSpPr>
          <p:nvPr/>
        </p:nvCxnSpPr>
        <p:spPr>
          <a:xfrm>
            <a:off x="5007544" y="3626678"/>
            <a:ext cx="512892" cy="219821"/>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416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D242B4-5D3B-410E-9704-A04F530261D8}"/>
              </a:ext>
            </a:extLst>
          </p:cNvPr>
          <p:cNvPicPr>
            <a:picLocks noChangeAspect="1"/>
          </p:cNvPicPr>
          <p:nvPr/>
        </p:nvPicPr>
        <p:blipFill>
          <a:blip r:embed="rId3"/>
          <a:stretch>
            <a:fillRect/>
          </a:stretch>
        </p:blipFill>
        <p:spPr>
          <a:xfrm>
            <a:off x="4549839" y="1399742"/>
            <a:ext cx="5385378" cy="1328446"/>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5A249BC8-2D81-44EF-955A-9665475E2B02}"/>
              </a:ext>
            </a:extLst>
          </p:cNvPr>
          <p:cNvPicPr>
            <a:picLocks noChangeAspect="1"/>
          </p:cNvPicPr>
          <p:nvPr/>
        </p:nvPicPr>
        <p:blipFill>
          <a:blip r:embed="rId4"/>
          <a:stretch>
            <a:fillRect/>
          </a:stretch>
        </p:blipFill>
        <p:spPr>
          <a:xfrm>
            <a:off x="10015587" y="692737"/>
            <a:ext cx="1727571" cy="2505256"/>
          </a:xfrm>
          <a:prstGeom prst="rect">
            <a:avLst/>
          </a:prstGeom>
          <a:effectLst>
            <a:outerShdw blurRad="63500" sx="102000" sy="102000" algn="ctr" rotWithShape="0">
              <a:prstClr val="black">
                <a:alpha val="40000"/>
              </a:prstClr>
            </a:outerShdw>
          </a:effectLst>
        </p:spPr>
      </p:pic>
      <p:cxnSp>
        <p:nvCxnSpPr>
          <p:cNvPr id="18" name="Straight Arrow Connector 17">
            <a:extLst>
              <a:ext uri="{FF2B5EF4-FFF2-40B4-BE49-F238E27FC236}">
                <a16:creationId xmlns:a16="http://schemas.microsoft.com/office/drawing/2014/main" id="{14ED8102-9CB8-4A73-867C-428C7D5569D2}"/>
              </a:ext>
            </a:extLst>
          </p:cNvPr>
          <p:cNvCxnSpPr>
            <a:cxnSpLocks/>
            <a:stCxn id="19" idx="1"/>
          </p:cNvCxnSpPr>
          <p:nvPr/>
        </p:nvCxnSpPr>
        <p:spPr>
          <a:xfrm flipH="1" flipV="1">
            <a:off x="8686802" y="2728190"/>
            <a:ext cx="342578" cy="543100"/>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B9E0C5-1ECB-4363-A4AE-B55472CB22D0}"/>
              </a:ext>
            </a:extLst>
          </p:cNvPr>
          <p:cNvCxnSpPr>
            <a:cxnSpLocks/>
            <a:stCxn id="19" idx="6"/>
          </p:cNvCxnSpPr>
          <p:nvPr/>
        </p:nvCxnSpPr>
        <p:spPr>
          <a:xfrm flipV="1">
            <a:off x="9332420" y="3021846"/>
            <a:ext cx="757511" cy="358942"/>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5D18BC-C86B-40D4-B487-FFC737EDB009}"/>
              </a:ext>
            </a:extLst>
          </p:cNvPr>
          <p:cNvPicPr>
            <a:picLocks noChangeAspect="1"/>
          </p:cNvPicPr>
          <p:nvPr/>
        </p:nvPicPr>
        <p:blipFill>
          <a:blip r:embed="rId5"/>
          <a:stretch>
            <a:fillRect/>
          </a:stretch>
        </p:blipFill>
        <p:spPr>
          <a:xfrm>
            <a:off x="6638925" y="3829300"/>
            <a:ext cx="5553075" cy="2352675"/>
          </a:xfrm>
          <a:prstGeom prst="rect">
            <a:avLst/>
          </a:prstGeom>
        </p:spPr>
      </p:pic>
      <p:sp>
        <p:nvSpPr>
          <p:cNvPr id="12" name="Title 1">
            <a:extLst>
              <a:ext uri="{FF2B5EF4-FFF2-40B4-BE49-F238E27FC236}">
                <a16:creationId xmlns:a16="http://schemas.microsoft.com/office/drawing/2014/main" id="{BBAAA644-6D28-46E0-8010-4E697D9D5913}"/>
              </a:ext>
            </a:extLst>
          </p:cNvPr>
          <p:cNvSpPr>
            <a:spLocks noGrp="1"/>
          </p:cNvSpPr>
          <p:nvPr>
            <p:ph type="title"/>
          </p:nvPr>
        </p:nvSpPr>
        <p:spPr>
          <a:xfrm>
            <a:off x="412056" y="107095"/>
            <a:ext cx="9523161" cy="1325563"/>
          </a:xfrm>
        </p:spPr>
        <p:txBody>
          <a:bodyPr/>
          <a:lstStyle/>
          <a:p>
            <a:r>
              <a:rPr lang="en-US" dirty="0"/>
              <a:t>Date Change amendment application steps</a:t>
            </a:r>
          </a:p>
        </p:txBody>
      </p:sp>
      <p:sp>
        <p:nvSpPr>
          <p:cNvPr id="17" name="Content Placeholder 2">
            <a:extLst>
              <a:ext uri="{FF2B5EF4-FFF2-40B4-BE49-F238E27FC236}">
                <a16:creationId xmlns:a16="http://schemas.microsoft.com/office/drawing/2014/main" id="{9A6A9910-C63A-4E2B-BC3E-D6E94607B3C5}"/>
              </a:ext>
            </a:extLst>
          </p:cNvPr>
          <p:cNvSpPr txBox="1">
            <a:spLocks/>
          </p:cNvSpPr>
          <p:nvPr/>
        </p:nvSpPr>
        <p:spPr>
          <a:xfrm>
            <a:off x="95250" y="1974457"/>
            <a:ext cx="4125650"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Review read-only information copied from the Parent permit</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9" name="Flowchart: Connector 18">
            <a:extLst>
              <a:ext uri="{FF2B5EF4-FFF2-40B4-BE49-F238E27FC236}">
                <a16:creationId xmlns:a16="http://schemas.microsoft.com/office/drawing/2014/main" id="{928DA0BC-9D1C-4046-B7EE-04A56175564D}"/>
              </a:ext>
            </a:extLst>
          </p:cNvPr>
          <p:cNvSpPr/>
          <p:nvPr/>
        </p:nvSpPr>
        <p:spPr>
          <a:xfrm>
            <a:off x="8977386" y="322593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24" name="Straight Arrow Connector 23">
            <a:extLst>
              <a:ext uri="{FF2B5EF4-FFF2-40B4-BE49-F238E27FC236}">
                <a16:creationId xmlns:a16="http://schemas.microsoft.com/office/drawing/2014/main" id="{73609100-7174-4D4B-BAEC-82AF3B9C8401}"/>
              </a:ext>
            </a:extLst>
          </p:cNvPr>
          <p:cNvCxnSpPr>
            <a:cxnSpLocks/>
            <a:stCxn id="19" idx="5"/>
          </p:cNvCxnSpPr>
          <p:nvPr/>
        </p:nvCxnSpPr>
        <p:spPr>
          <a:xfrm>
            <a:off x="9280426" y="3490286"/>
            <a:ext cx="654791" cy="521809"/>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3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9CD9D0-1979-41D3-9AEB-0BCA98834890}"/>
              </a:ext>
            </a:extLst>
          </p:cNvPr>
          <p:cNvPicPr>
            <a:picLocks noChangeAspect="1"/>
          </p:cNvPicPr>
          <p:nvPr/>
        </p:nvPicPr>
        <p:blipFill>
          <a:blip r:embed="rId3"/>
          <a:stretch>
            <a:fillRect/>
          </a:stretch>
        </p:blipFill>
        <p:spPr>
          <a:xfrm>
            <a:off x="3603728" y="1130008"/>
            <a:ext cx="6796204" cy="4137910"/>
          </a:xfrm>
          <a:prstGeom prst="rect">
            <a:avLst/>
          </a:prstGeom>
          <a:effectLst>
            <a:outerShdw blurRad="63500" sx="102000" sy="102000" algn="ctr" rotWithShape="0">
              <a:prstClr val="black">
                <a:alpha val="40000"/>
              </a:prstClr>
            </a:outerShdw>
          </a:effectLst>
        </p:spPr>
      </p:pic>
      <p:sp>
        <p:nvSpPr>
          <p:cNvPr id="15" name="Rectangle 14">
            <a:extLst>
              <a:ext uri="{FF2B5EF4-FFF2-40B4-BE49-F238E27FC236}">
                <a16:creationId xmlns:a16="http://schemas.microsoft.com/office/drawing/2014/main" id="{D1EE1B53-00FA-4F6C-A584-7335797C3AA9}"/>
              </a:ext>
            </a:extLst>
          </p:cNvPr>
          <p:cNvSpPr/>
          <p:nvPr/>
        </p:nvSpPr>
        <p:spPr>
          <a:xfrm>
            <a:off x="3722971" y="4560504"/>
            <a:ext cx="680189" cy="136635"/>
          </a:xfrm>
          <a:prstGeom prst="rect">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73A7EDEC-250C-4681-91EF-BA7758975371}"/>
              </a:ext>
            </a:extLst>
          </p:cNvPr>
          <p:cNvSpPr/>
          <p:nvPr/>
        </p:nvSpPr>
        <p:spPr>
          <a:xfrm>
            <a:off x="3722971" y="3751807"/>
            <a:ext cx="304800" cy="304800"/>
          </a:xfrm>
          <a:prstGeom prst="rect">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DD066744-959F-4903-94E9-6E5C97D364F4}"/>
              </a:ext>
            </a:extLst>
          </p:cNvPr>
          <p:cNvPicPr>
            <a:picLocks noChangeAspect="1"/>
          </p:cNvPicPr>
          <p:nvPr/>
        </p:nvPicPr>
        <p:blipFill rotWithShape="1">
          <a:blip r:embed="rId4"/>
          <a:srcRect r="5614"/>
          <a:stretch/>
        </p:blipFill>
        <p:spPr>
          <a:xfrm>
            <a:off x="7390361" y="2233785"/>
            <a:ext cx="4720495" cy="3749040"/>
          </a:xfrm>
          <a:prstGeom prst="rect">
            <a:avLst/>
          </a:prstGeom>
          <a:effectLst>
            <a:outerShdw blurRad="63500" sx="102000" sy="102000" algn="ctr" rotWithShape="0">
              <a:prstClr val="black">
                <a:alpha val="40000"/>
              </a:prstClr>
            </a:outerShdw>
          </a:effectLst>
        </p:spPr>
      </p:pic>
      <p:sp>
        <p:nvSpPr>
          <p:cNvPr id="14" name="Rectangle 13">
            <a:extLst>
              <a:ext uri="{FF2B5EF4-FFF2-40B4-BE49-F238E27FC236}">
                <a16:creationId xmlns:a16="http://schemas.microsoft.com/office/drawing/2014/main" id="{9817EBCA-65BD-495E-A98E-38915562D6F3}"/>
              </a:ext>
            </a:extLst>
          </p:cNvPr>
          <p:cNvSpPr/>
          <p:nvPr/>
        </p:nvSpPr>
        <p:spPr>
          <a:xfrm>
            <a:off x="9029195" y="2857731"/>
            <a:ext cx="1445476" cy="399491"/>
          </a:xfrm>
          <a:prstGeom prst="rect">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3DEB11F9-FD8E-40EA-A4B1-74E5F4219212}"/>
              </a:ext>
            </a:extLst>
          </p:cNvPr>
          <p:cNvSpPr/>
          <p:nvPr/>
        </p:nvSpPr>
        <p:spPr>
          <a:xfrm>
            <a:off x="7472182" y="5650969"/>
            <a:ext cx="557048" cy="254860"/>
          </a:xfrm>
          <a:prstGeom prst="rect">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F73447A-8064-4629-8B3D-20CA7E20C228}"/>
              </a:ext>
            </a:extLst>
          </p:cNvPr>
          <p:cNvSpPr/>
          <p:nvPr/>
        </p:nvSpPr>
        <p:spPr>
          <a:xfrm>
            <a:off x="6840155" y="3842006"/>
            <a:ext cx="475467" cy="214601"/>
          </a:xfrm>
          <a:prstGeom prst="rect">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7" name="Title 1">
            <a:extLst>
              <a:ext uri="{FF2B5EF4-FFF2-40B4-BE49-F238E27FC236}">
                <a16:creationId xmlns:a16="http://schemas.microsoft.com/office/drawing/2014/main" id="{D79C23D0-CD7A-42DC-A58D-1791B4A2B112}"/>
              </a:ext>
            </a:extLst>
          </p:cNvPr>
          <p:cNvSpPr>
            <a:spLocks noGrp="1"/>
          </p:cNvSpPr>
          <p:nvPr>
            <p:ph type="title"/>
          </p:nvPr>
        </p:nvSpPr>
        <p:spPr>
          <a:xfrm>
            <a:off x="233380" y="-42775"/>
            <a:ext cx="10739420" cy="1325563"/>
          </a:xfrm>
        </p:spPr>
        <p:txBody>
          <a:bodyPr/>
          <a:lstStyle/>
          <a:p>
            <a:r>
              <a:rPr lang="en-US" dirty="0"/>
              <a:t>Date Change amendment application steps</a:t>
            </a:r>
          </a:p>
        </p:txBody>
      </p:sp>
      <p:sp>
        <p:nvSpPr>
          <p:cNvPr id="8" name="Rectangle 7">
            <a:extLst>
              <a:ext uri="{FF2B5EF4-FFF2-40B4-BE49-F238E27FC236}">
                <a16:creationId xmlns:a16="http://schemas.microsoft.com/office/drawing/2014/main" id="{8BA1FCDD-7796-4238-8593-D42946297F83}"/>
              </a:ext>
            </a:extLst>
          </p:cNvPr>
          <p:cNvSpPr/>
          <p:nvPr/>
        </p:nvSpPr>
        <p:spPr>
          <a:xfrm>
            <a:off x="-693069" y="977345"/>
            <a:ext cx="4518818" cy="5170646"/>
          </a:xfrm>
          <a:prstGeom prst="rect">
            <a:avLst/>
          </a:prstGeom>
        </p:spPr>
        <p:txBody>
          <a:bodyPr wrap="square">
            <a:spAutoFit/>
          </a:bodyPr>
          <a:lstStyle/>
          <a:p>
            <a:pPr marL="1143000" lvl="2" indent="-457200">
              <a:buFont typeface="+mj-lt"/>
              <a:buAutoNum type="arabicPeriod" startAt="4"/>
              <a:defRPr/>
            </a:pPr>
            <a:r>
              <a:rPr lang="en-US" sz="2200" dirty="0">
                <a:solidFill>
                  <a:srgbClr val="003DA5">
                    <a:lumMod val="50000"/>
                  </a:srgbClr>
                </a:solidFill>
              </a:rPr>
              <a:t>To change the use start date:</a:t>
            </a:r>
          </a:p>
          <a:p>
            <a:pPr marL="1280160" lvl="2" indent="-457200">
              <a:buFont typeface="+mj-lt"/>
              <a:buAutoNum type="alphaLcPeriod"/>
              <a:defRPr/>
            </a:pPr>
            <a:r>
              <a:rPr lang="en-US" sz="2200" dirty="0">
                <a:solidFill>
                  <a:srgbClr val="003DA5">
                    <a:lumMod val="50000"/>
                  </a:srgbClr>
                </a:solidFill>
              </a:rPr>
              <a:t>Select the use you want to change</a:t>
            </a:r>
            <a:endParaRPr lang="en-US" sz="2200" b="1" dirty="0">
              <a:solidFill>
                <a:srgbClr val="003DA5">
                  <a:lumMod val="50000"/>
                </a:srgbClr>
              </a:solidFill>
            </a:endParaRPr>
          </a:p>
          <a:p>
            <a:pPr marL="1280160" lvl="2" indent="-457200">
              <a:buFont typeface="+mj-lt"/>
              <a:buAutoNum type="alphaLcPeriod"/>
              <a:defRPr/>
            </a:pPr>
            <a:r>
              <a:rPr lang="en-US" sz="2200" dirty="0">
                <a:solidFill>
                  <a:srgbClr val="003DA5">
                    <a:lumMod val="50000"/>
                  </a:srgbClr>
                </a:solidFill>
              </a:rPr>
              <a:t>Click the </a:t>
            </a:r>
            <a:r>
              <a:rPr lang="en-US" sz="2200" b="1" dirty="0">
                <a:solidFill>
                  <a:srgbClr val="003DA5">
                    <a:lumMod val="50000"/>
                  </a:srgbClr>
                </a:solidFill>
              </a:rPr>
              <a:t>Edit Selected </a:t>
            </a:r>
            <a:r>
              <a:rPr lang="en-US" sz="2200" dirty="0">
                <a:solidFill>
                  <a:srgbClr val="003DA5">
                    <a:lumMod val="50000"/>
                  </a:srgbClr>
                </a:solidFill>
              </a:rPr>
              <a:t>button</a:t>
            </a:r>
          </a:p>
          <a:p>
            <a:pPr marL="1280160" lvl="2" indent="-457200">
              <a:buFont typeface="+mj-lt"/>
              <a:buAutoNum type="alphaLcPeriod"/>
              <a:defRPr/>
            </a:pPr>
            <a:r>
              <a:rPr lang="en-US" sz="2200" dirty="0">
                <a:solidFill>
                  <a:srgbClr val="003DA5">
                    <a:lumMod val="50000"/>
                  </a:srgbClr>
                </a:solidFill>
              </a:rPr>
              <a:t>Enter the new use start date in the </a:t>
            </a:r>
            <a:r>
              <a:rPr lang="en-US" sz="2200" b="1" dirty="0">
                <a:solidFill>
                  <a:srgbClr val="003DA5">
                    <a:lumMod val="50000"/>
                  </a:srgbClr>
                </a:solidFill>
              </a:rPr>
              <a:t>Requested Start Date </a:t>
            </a:r>
            <a:r>
              <a:rPr lang="en-US" sz="2200" dirty="0">
                <a:solidFill>
                  <a:srgbClr val="003DA5">
                    <a:lumMod val="50000"/>
                  </a:srgbClr>
                </a:solidFill>
              </a:rPr>
              <a:t>field</a:t>
            </a:r>
          </a:p>
          <a:p>
            <a:pPr marL="1280160" lvl="2" indent="-457200">
              <a:buFont typeface="+mj-lt"/>
              <a:buAutoNum type="alphaLcPeriod"/>
              <a:defRPr/>
            </a:pPr>
            <a:r>
              <a:rPr lang="en-US" sz="2200" dirty="0">
                <a:solidFill>
                  <a:srgbClr val="003DA5">
                    <a:lumMod val="50000"/>
                  </a:srgbClr>
                </a:solidFill>
              </a:rPr>
              <a:t>Click the </a:t>
            </a:r>
            <a:r>
              <a:rPr lang="en-US" sz="2200" b="1" dirty="0">
                <a:solidFill>
                  <a:srgbClr val="003DA5">
                    <a:lumMod val="50000"/>
                  </a:srgbClr>
                </a:solidFill>
              </a:rPr>
              <a:t>Submit</a:t>
            </a:r>
            <a:r>
              <a:rPr lang="en-US" sz="2200" dirty="0">
                <a:solidFill>
                  <a:srgbClr val="003DA5">
                    <a:lumMod val="50000"/>
                  </a:srgbClr>
                </a:solidFill>
              </a:rPr>
              <a:t> button</a:t>
            </a:r>
          </a:p>
          <a:p>
            <a:pPr marL="1280160" lvl="2" indent="-457200">
              <a:buFont typeface="+mj-lt"/>
              <a:buAutoNum type="alphaLcPeriod"/>
              <a:defRPr/>
            </a:pPr>
            <a:r>
              <a:rPr lang="en-US" sz="2200" dirty="0">
                <a:solidFill>
                  <a:srgbClr val="003DA5">
                    <a:lumMod val="50000"/>
                  </a:srgbClr>
                </a:solidFill>
              </a:rPr>
              <a:t>Repeat steps as needed</a:t>
            </a:r>
          </a:p>
          <a:p>
            <a:pPr marL="1280160" lvl="2" indent="-457200">
              <a:buFont typeface="+mj-lt"/>
              <a:buAutoNum type="alphaLcPeriod"/>
              <a:defRPr/>
            </a:pPr>
            <a:r>
              <a:rPr lang="en-US" sz="2200" dirty="0">
                <a:solidFill>
                  <a:srgbClr val="003DA5">
                    <a:lumMod val="50000"/>
                  </a:srgbClr>
                </a:solidFill>
              </a:rPr>
              <a:t>Once all uses have been updated, click the </a:t>
            </a:r>
            <a:r>
              <a:rPr lang="en-US" sz="2200" b="1" dirty="0">
                <a:solidFill>
                  <a:srgbClr val="003DA5">
                    <a:lumMod val="50000"/>
                  </a:srgbClr>
                </a:solidFill>
              </a:rPr>
              <a:t>Continue Application </a:t>
            </a:r>
            <a:r>
              <a:rPr lang="en-US" sz="2200" dirty="0">
                <a:solidFill>
                  <a:srgbClr val="003DA5">
                    <a:lumMod val="50000"/>
                  </a:srgbClr>
                </a:solidFill>
              </a:rPr>
              <a:t>button</a:t>
            </a:r>
          </a:p>
        </p:txBody>
      </p:sp>
      <p:cxnSp>
        <p:nvCxnSpPr>
          <p:cNvPr id="19" name="Straight Arrow Connector 18">
            <a:extLst>
              <a:ext uri="{FF2B5EF4-FFF2-40B4-BE49-F238E27FC236}">
                <a16:creationId xmlns:a16="http://schemas.microsoft.com/office/drawing/2014/main" id="{D0544DDB-7BBC-4452-82D2-7803F471D5DF}"/>
              </a:ext>
            </a:extLst>
          </p:cNvPr>
          <p:cNvCxnSpPr>
            <a:cxnSpLocks/>
            <a:stCxn id="24" idx="3"/>
            <a:endCxn id="13" idx="0"/>
          </p:cNvCxnSpPr>
          <p:nvPr/>
        </p:nvCxnSpPr>
        <p:spPr>
          <a:xfrm>
            <a:off x="6595178" y="2668538"/>
            <a:ext cx="482711" cy="1173468"/>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0" name="Flowchart: Connector 19">
            <a:extLst>
              <a:ext uri="{FF2B5EF4-FFF2-40B4-BE49-F238E27FC236}">
                <a16:creationId xmlns:a16="http://schemas.microsoft.com/office/drawing/2014/main" id="{C52292C9-5C60-4524-B872-CA9703B80AE8}"/>
              </a:ext>
            </a:extLst>
          </p:cNvPr>
          <p:cNvSpPr/>
          <p:nvPr/>
        </p:nvSpPr>
        <p:spPr>
          <a:xfrm>
            <a:off x="3470715" y="349076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21" name="Flowchart: Connector 20">
            <a:extLst>
              <a:ext uri="{FF2B5EF4-FFF2-40B4-BE49-F238E27FC236}">
                <a16:creationId xmlns:a16="http://schemas.microsoft.com/office/drawing/2014/main" id="{303FF966-680A-423B-B98A-5F17DC2BAC03}"/>
              </a:ext>
            </a:extLst>
          </p:cNvPr>
          <p:cNvSpPr/>
          <p:nvPr/>
        </p:nvSpPr>
        <p:spPr>
          <a:xfrm>
            <a:off x="3494873" y="430437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b</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Flowchart: Connector 21">
            <a:extLst>
              <a:ext uri="{FF2B5EF4-FFF2-40B4-BE49-F238E27FC236}">
                <a16:creationId xmlns:a16="http://schemas.microsoft.com/office/drawing/2014/main" id="{9DD57EDE-D4AA-4A65-878F-966C5EDA2161}"/>
              </a:ext>
            </a:extLst>
          </p:cNvPr>
          <p:cNvSpPr/>
          <p:nvPr/>
        </p:nvSpPr>
        <p:spPr>
          <a:xfrm>
            <a:off x="8812795" y="266853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c</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Flowchart: Connector 22">
            <a:extLst>
              <a:ext uri="{FF2B5EF4-FFF2-40B4-BE49-F238E27FC236}">
                <a16:creationId xmlns:a16="http://schemas.microsoft.com/office/drawing/2014/main" id="{701B6FD7-7FDD-4EEA-9363-54BFC5EC2749}"/>
              </a:ext>
            </a:extLst>
          </p:cNvPr>
          <p:cNvSpPr/>
          <p:nvPr/>
        </p:nvSpPr>
        <p:spPr>
          <a:xfrm>
            <a:off x="7175475" y="546869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24" name="TextBox 23">
            <a:extLst>
              <a:ext uri="{FF2B5EF4-FFF2-40B4-BE49-F238E27FC236}">
                <a16:creationId xmlns:a16="http://schemas.microsoft.com/office/drawing/2014/main" id="{A442AE57-6CC8-464B-B913-F39E3DD141AE}"/>
              </a:ext>
            </a:extLst>
          </p:cNvPr>
          <p:cNvSpPr txBox="1"/>
          <p:nvPr/>
        </p:nvSpPr>
        <p:spPr>
          <a:xfrm>
            <a:off x="5525495" y="2206873"/>
            <a:ext cx="1069683" cy="923330"/>
          </a:xfrm>
          <a:prstGeom prst="rect">
            <a:avLst/>
          </a:prstGeom>
          <a:noFill/>
        </p:spPr>
        <p:txBody>
          <a:bodyPr wrap="square" rtlCol="0">
            <a:spAutoFit/>
          </a:bodyPr>
          <a:lstStyle/>
          <a:p>
            <a:r>
              <a:rPr lang="en-US" b="1" dirty="0">
                <a:solidFill>
                  <a:schemeClr val="accent2"/>
                </a:solidFill>
              </a:rPr>
              <a:t>Initial use start date</a:t>
            </a:r>
          </a:p>
        </p:txBody>
      </p:sp>
    </p:spTree>
    <p:extLst>
      <p:ext uri="{BB962C8B-B14F-4D97-AF65-F5344CB8AC3E}">
        <p14:creationId xmlns:p14="http://schemas.microsoft.com/office/powerpoint/2010/main" val="25469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8"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6DA86-B58C-4584-8B07-F11FD88C7791}"/>
              </a:ext>
            </a:extLst>
          </p:cNvPr>
          <p:cNvSpPr>
            <a:spLocks noGrp="1"/>
          </p:cNvSpPr>
          <p:nvPr>
            <p:ph idx="1"/>
          </p:nvPr>
        </p:nvSpPr>
        <p:spPr>
          <a:xfrm>
            <a:off x="269925" y="1282788"/>
            <a:ext cx="5683254" cy="4649550"/>
          </a:xfrm>
        </p:spPr>
        <p:txBody>
          <a:bodyPr/>
          <a:lstStyle/>
          <a:p>
            <a:pPr marL="457200" indent="-457200">
              <a:buFont typeface="+mj-lt"/>
              <a:buAutoNum type="arabicPeriod"/>
            </a:pPr>
            <a:r>
              <a:rPr lang="en-US" dirty="0"/>
              <a:t>If the initial issued </a:t>
            </a:r>
            <a:r>
              <a:rPr lang="en-US" b="1" dirty="0"/>
              <a:t>Use Start Date </a:t>
            </a:r>
            <a:r>
              <a:rPr lang="en-US" dirty="0"/>
              <a:t>is </a:t>
            </a:r>
            <a:r>
              <a:rPr lang="en-US" u="sng" dirty="0"/>
              <a:t>in the past</a:t>
            </a:r>
            <a:r>
              <a:rPr lang="en-US" dirty="0"/>
              <a:t>, an error message will populate in the banner</a:t>
            </a:r>
          </a:p>
          <a:p>
            <a:pPr lvl="2"/>
            <a:r>
              <a:rPr lang="en-US" sz="2400" dirty="0"/>
              <a:t>To change a </a:t>
            </a:r>
            <a:r>
              <a:rPr lang="en-US" sz="2400" b="1" dirty="0"/>
              <a:t>Use Start Date </a:t>
            </a:r>
            <a:r>
              <a:rPr lang="en-US" sz="2400" dirty="0"/>
              <a:t>that is </a:t>
            </a:r>
            <a:r>
              <a:rPr lang="en-US" sz="2400" u="sng" dirty="0"/>
              <a:t>in the past</a:t>
            </a:r>
            <a:r>
              <a:rPr lang="en-US" sz="2400" dirty="0"/>
              <a:t>, you will have to apply for a </a:t>
            </a:r>
            <a:r>
              <a:rPr lang="en-US" sz="2400" b="1" dirty="0"/>
              <a:t>Revision</a:t>
            </a:r>
            <a:r>
              <a:rPr lang="en-US" sz="2400" dirty="0"/>
              <a:t> or </a:t>
            </a:r>
            <a:r>
              <a:rPr lang="en-US" sz="2400" b="1" dirty="0"/>
              <a:t>ROW Extension </a:t>
            </a:r>
            <a:r>
              <a:rPr lang="en-US" sz="2400" dirty="0"/>
              <a:t>amendment </a:t>
            </a:r>
          </a:p>
          <a:p>
            <a:pPr marL="0" indent="0">
              <a:buNone/>
            </a:pPr>
            <a:endParaRPr lang="en-US" dirty="0"/>
          </a:p>
        </p:txBody>
      </p:sp>
      <p:pic>
        <p:nvPicPr>
          <p:cNvPr id="4" name="Picture 3">
            <a:extLst>
              <a:ext uri="{FF2B5EF4-FFF2-40B4-BE49-F238E27FC236}">
                <a16:creationId xmlns:a16="http://schemas.microsoft.com/office/drawing/2014/main" id="{0BEA7A33-E571-46D4-A598-A4D9147FACCC}"/>
              </a:ext>
            </a:extLst>
          </p:cNvPr>
          <p:cNvPicPr>
            <a:picLocks noChangeAspect="1"/>
          </p:cNvPicPr>
          <p:nvPr/>
        </p:nvPicPr>
        <p:blipFill>
          <a:blip r:embed="rId2"/>
          <a:stretch>
            <a:fillRect/>
          </a:stretch>
        </p:blipFill>
        <p:spPr>
          <a:xfrm>
            <a:off x="6096000" y="925661"/>
            <a:ext cx="5683255" cy="5006677"/>
          </a:xfrm>
          <a:prstGeom prst="rect">
            <a:avLst/>
          </a:prstGeom>
        </p:spPr>
      </p:pic>
      <p:sp>
        <p:nvSpPr>
          <p:cNvPr id="5" name="Title 1">
            <a:extLst>
              <a:ext uri="{FF2B5EF4-FFF2-40B4-BE49-F238E27FC236}">
                <a16:creationId xmlns:a16="http://schemas.microsoft.com/office/drawing/2014/main" id="{952188CC-E001-4DA4-8422-6252EC4B6436}"/>
              </a:ext>
            </a:extLst>
          </p:cNvPr>
          <p:cNvSpPr>
            <a:spLocks noGrp="1"/>
          </p:cNvSpPr>
          <p:nvPr>
            <p:ph type="title"/>
          </p:nvPr>
        </p:nvSpPr>
        <p:spPr>
          <a:xfrm>
            <a:off x="233380" y="-42775"/>
            <a:ext cx="10739420" cy="1325563"/>
          </a:xfrm>
        </p:spPr>
        <p:txBody>
          <a:bodyPr/>
          <a:lstStyle/>
          <a:p>
            <a:r>
              <a:rPr lang="en-US" dirty="0"/>
              <a:t>Date Change amendment application rules</a:t>
            </a:r>
          </a:p>
        </p:txBody>
      </p:sp>
      <p:sp>
        <p:nvSpPr>
          <p:cNvPr id="6" name="Rectangle 5">
            <a:extLst>
              <a:ext uri="{FF2B5EF4-FFF2-40B4-BE49-F238E27FC236}">
                <a16:creationId xmlns:a16="http://schemas.microsoft.com/office/drawing/2014/main" id="{ADFCF15F-E479-4E1A-BD89-0A59759CCE5A}"/>
              </a:ext>
            </a:extLst>
          </p:cNvPr>
          <p:cNvSpPr/>
          <p:nvPr/>
        </p:nvSpPr>
        <p:spPr>
          <a:xfrm>
            <a:off x="6265648" y="1282788"/>
            <a:ext cx="5201138" cy="577543"/>
          </a:xfrm>
          <a:prstGeom prst="rect">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F6CF033-E695-4F2B-BA3A-D1CB7BBD4017}"/>
              </a:ext>
            </a:extLst>
          </p:cNvPr>
          <p:cNvSpPr/>
          <p:nvPr/>
        </p:nvSpPr>
        <p:spPr>
          <a:xfrm>
            <a:off x="7847455" y="2539995"/>
            <a:ext cx="1751455" cy="577543"/>
          </a:xfrm>
          <a:prstGeom prst="rect">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0" name="Flowchart: Connector 9">
            <a:extLst>
              <a:ext uri="{FF2B5EF4-FFF2-40B4-BE49-F238E27FC236}">
                <a16:creationId xmlns:a16="http://schemas.microsoft.com/office/drawing/2014/main" id="{BBAE4AF1-F627-4397-8431-8416A58A4CDE}"/>
              </a:ext>
            </a:extLst>
          </p:cNvPr>
          <p:cNvSpPr/>
          <p:nvPr/>
        </p:nvSpPr>
        <p:spPr>
          <a:xfrm>
            <a:off x="6052020" y="110699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1</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681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6C7E393E-EEA8-49A6-B75B-FA521E974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724" y="819150"/>
            <a:ext cx="60483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A76DA86-B58C-4584-8B07-F11FD88C7791}"/>
              </a:ext>
            </a:extLst>
          </p:cNvPr>
          <p:cNvSpPr>
            <a:spLocks noGrp="1"/>
          </p:cNvSpPr>
          <p:nvPr>
            <p:ph idx="1"/>
          </p:nvPr>
        </p:nvSpPr>
        <p:spPr>
          <a:xfrm>
            <a:off x="269925" y="1282788"/>
            <a:ext cx="5683254" cy="4649550"/>
          </a:xfrm>
        </p:spPr>
        <p:txBody>
          <a:bodyPr>
            <a:normAutofit fontScale="92500" lnSpcReduction="10000"/>
          </a:bodyPr>
          <a:lstStyle/>
          <a:p>
            <a:pPr marL="457200" indent="-457200">
              <a:buFont typeface="+mj-lt"/>
              <a:buAutoNum type="arabicPeriod" startAt="2"/>
            </a:pPr>
            <a:r>
              <a:rPr lang="en-US" dirty="0"/>
              <a:t>If the initial issued </a:t>
            </a:r>
            <a:r>
              <a:rPr lang="en-US" b="1" dirty="0"/>
              <a:t>Use Start Date </a:t>
            </a:r>
            <a:r>
              <a:rPr lang="en-US" dirty="0"/>
              <a:t>is </a:t>
            </a:r>
            <a:r>
              <a:rPr lang="en-US" u="sng" dirty="0"/>
              <a:t>in the future</a:t>
            </a:r>
            <a:r>
              <a:rPr lang="en-US" dirty="0"/>
              <a:t> and you request a new start date </a:t>
            </a:r>
            <a:r>
              <a:rPr lang="en-US" u="sng" dirty="0"/>
              <a:t>more than 5 days in the past</a:t>
            </a:r>
            <a:r>
              <a:rPr lang="en-US" dirty="0"/>
              <a:t>, you will receive an error in the banner</a:t>
            </a:r>
          </a:p>
          <a:p>
            <a:pPr marL="457200" indent="-457200">
              <a:buFont typeface="+mj-lt"/>
              <a:buAutoNum type="arabicPeriod" startAt="2"/>
            </a:pPr>
            <a:endParaRPr lang="en-US" dirty="0"/>
          </a:p>
          <a:p>
            <a:pPr marL="457200" indent="-457200">
              <a:buFont typeface="+mj-lt"/>
              <a:buAutoNum type="arabicPeriod" startAt="2"/>
            </a:pPr>
            <a:r>
              <a:rPr lang="en-US" dirty="0"/>
              <a:t>The </a:t>
            </a:r>
            <a:r>
              <a:rPr lang="en-US" b="1" dirty="0"/>
              <a:t>Requested Start Date </a:t>
            </a:r>
            <a:r>
              <a:rPr lang="en-US" dirty="0"/>
              <a:t>will have to be changed to be less than 5 days in the past or apply for a </a:t>
            </a:r>
            <a:r>
              <a:rPr lang="en-US" b="1" dirty="0"/>
              <a:t>Revision</a:t>
            </a:r>
            <a:r>
              <a:rPr lang="en-US" dirty="0"/>
              <a:t> or </a:t>
            </a:r>
            <a:r>
              <a:rPr lang="en-US" b="1" dirty="0"/>
              <a:t>ROW Extension </a:t>
            </a:r>
            <a:r>
              <a:rPr lang="en-US" dirty="0"/>
              <a:t>amendment</a:t>
            </a:r>
          </a:p>
          <a:p>
            <a:pPr marL="0" indent="0">
              <a:buNone/>
            </a:pPr>
            <a:endParaRPr lang="en-US" dirty="0"/>
          </a:p>
          <a:p>
            <a:pPr marL="0" indent="0">
              <a:buNone/>
            </a:pPr>
            <a:r>
              <a:rPr lang="en-US" b="1" i="1" dirty="0">
                <a:solidFill>
                  <a:srgbClr val="FF0000"/>
                </a:solidFill>
              </a:rPr>
              <a:t>Tip: </a:t>
            </a:r>
            <a:r>
              <a:rPr lang="en-US" i="1" dirty="0">
                <a:solidFill>
                  <a:srgbClr val="FF0000"/>
                </a:solidFill>
              </a:rPr>
              <a:t>These are the same rules on a Revision amendment. If you need to backdate, use the Revision amendment and note in the Amendment Description what dates are needed.</a:t>
            </a:r>
          </a:p>
        </p:txBody>
      </p:sp>
      <p:sp>
        <p:nvSpPr>
          <p:cNvPr id="5" name="Title 1">
            <a:extLst>
              <a:ext uri="{FF2B5EF4-FFF2-40B4-BE49-F238E27FC236}">
                <a16:creationId xmlns:a16="http://schemas.microsoft.com/office/drawing/2014/main" id="{952188CC-E001-4DA4-8422-6252EC4B6436}"/>
              </a:ext>
            </a:extLst>
          </p:cNvPr>
          <p:cNvSpPr>
            <a:spLocks noGrp="1"/>
          </p:cNvSpPr>
          <p:nvPr>
            <p:ph type="title"/>
          </p:nvPr>
        </p:nvSpPr>
        <p:spPr>
          <a:xfrm>
            <a:off x="233380" y="-42775"/>
            <a:ext cx="10739420" cy="1126641"/>
          </a:xfrm>
        </p:spPr>
        <p:txBody>
          <a:bodyPr/>
          <a:lstStyle/>
          <a:p>
            <a:r>
              <a:rPr lang="en-US" dirty="0"/>
              <a:t>Date Change amendment application rules</a:t>
            </a:r>
          </a:p>
        </p:txBody>
      </p:sp>
      <p:sp>
        <p:nvSpPr>
          <p:cNvPr id="6" name="Rectangle 5">
            <a:extLst>
              <a:ext uri="{FF2B5EF4-FFF2-40B4-BE49-F238E27FC236}">
                <a16:creationId xmlns:a16="http://schemas.microsoft.com/office/drawing/2014/main" id="{ADFCF15F-E479-4E1A-BD89-0A59759CCE5A}"/>
              </a:ext>
            </a:extLst>
          </p:cNvPr>
          <p:cNvSpPr/>
          <p:nvPr/>
        </p:nvSpPr>
        <p:spPr>
          <a:xfrm>
            <a:off x="6197497" y="1083866"/>
            <a:ext cx="5506171" cy="577543"/>
          </a:xfrm>
          <a:prstGeom prst="rect">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F6CF033-E695-4F2B-BA3A-D1CB7BBD4017}"/>
              </a:ext>
            </a:extLst>
          </p:cNvPr>
          <p:cNvSpPr/>
          <p:nvPr/>
        </p:nvSpPr>
        <p:spPr>
          <a:xfrm>
            <a:off x="7909751" y="2452341"/>
            <a:ext cx="1751455" cy="500410"/>
          </a:xfrm>
          <a:prstGeom prst="rect">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9" name="Flowchart: Connector 8">
            <a:extLst>
              <a:ext uri="{FF2B5EF4-FFF2-40B4-BE49-F238E27FC236}">
                <a16:creationId xmlns:a16="http://schemas.microsoft.com/office/drawing/2014/main" id="{C84BD264-E09B-4117-AE3B-1BD5187D9CD6}"/>
              </a:ext>
            </a:extLst>
          </p:cNvPr>
          <p:cNvSpPr/>
          <p:nvPr/>
        </p:nvSpPr>
        <p:spPr>
          <a:xfrm>
            <a:off x="7732234" y="221362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0" name="Flowchart: Connector 9">
            <a:extLst>
              <a:ext uri="{FF2B5EF4-FFF2-40B4-BE49-F238E27FC236}">
                <a16:creationId xmlns:a16="http://schemas.microsoft.com/office/drawing/2014/main" id="{BBAE4AF1-F627-4397-8431-8416A58A4CDE}"/>
              </a:ext>
            </a:extLst>
          </p:cNvPr>
          <p:cNvSpPr/>
          <p:nvPr/>
        </p:nvSpPr>
        <p:spPr>
          <a:xfrm>
            <a:off x="5983870" y="90807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25451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ADA2DB-AF41-41C3-97EC-80FD88C62443}"/>
              </a:ext>
            </a:extLst>
          </p:cNvPr>
          <p:cNvSpPr>
            <a:spLocks noGrp="1"/>
          </p:cNvSpPr>
          <p:nvPr>
            <p:ph type="title"/>
          </p:nvPr>
        </p:nvSpPr>
        <p:spPr>
          <a:xfrm>
            <a:off x="95250" y="-130189"/>
            <a:ext cx="10749929" cy="1325563"/>
          </a:xfrm>
        </p:spPr>
        <p:txBody>
          <a:bodyPr/>
          <a:lstStyle/>
          <a:p>
            <a:r>
              <a:rPr lang="en-US" dirty="0"/>
              <a:t>Date Change amendment application steps</a:t>
            </a:r>
          </a:p>
        </p:txBody>
      </p:sp>
      <p:sp>
        <p:nvSpPr>
          <p:cNvPr id="13" name="Content Placeholder 2">
            <a:extLst>
              <a:ext uri="{FF2B5EF4-FFF2-40B4-BE49-F238E27FC236}">
                <a16:creationId xmlns:a16="http://schemas.microsoft.com/office/drawing/2014/main" id="{658FEF7E-3FD8-4D6C-89C3-82D7310C58D1}"/>
              </a:ext>
            </a:extLst>
          </p:cNvPr>
          <p:cNvSpPr txBox="1">
            <a:spLocks/>
          </p:cNvSpPr>
          <p:nvPr/>
        </p:nvSpPr>
        <p:spPr>
          <a:xfrm>
            <a:off x="-181375" y="1289980"/>
            <a:ext cx="4628493" cy="4532764"/>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you want to edit a use(s):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Select the use you want to edit</a:t>
            </a: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Edit Selected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Edit </a:t>
            </a:r>
            <a:r>
              <a:rPr lang="en-US" sz="2200" dirty="0">
                <a:solidFill>
                  <a:srgbClr val="003DA5">
                    <a:lumMod val="50000"/>
                  </a:srgbClr>
                </a:solidFill>
                <a:latin typeface="Calibri"/>
              </a:rPr>
              <a:t>the </a:t>
            </a:r>
            <a:r>
              <a:rPr lang="en-US" sz="2200" b="1" dirty="0">
                <a:solidFill>
                  <a:srgbClr val="003DA5">
                    <a:lumMod val="50000"/>
                  </a:srgbClr>
                </a:solidFill>
                <a:latin typeface="Calibri"/>
              </a:rPr>
              <a:t>Requested Start Date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in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Right-of-Way Use Modifications </a:t>
            </a:r>
            <a:r>
              <a:rPr kumimoji="0" lang="en-US" sz="2200" i="0" u="none" strike="noStrike" kern="1200" cap="none" spc="0" normalizeH="0" baseline="0" noProof="0" dirty="0">
                <a:ln>
                  <a:noFill/>
                </a:ln>
                <a:solidFill>
                  <a:srgbClr val="003DA5">
                    <a:lumMod val="50000"/>
                  </a:srgbClr>
                </a:solidFill>
                <a:effectLst/>
                <a:uLnTx/>
                <a:uFillTx/>
                <a:latin typeface="Calibri"/>
                <a:ea typeface="+mn-ea"/>
                <a:cs typeface="+mn-cs"/>
              </a:rPr>
              <a:t>pop-up</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window</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Submit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Repeat steps as needed</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lang="en-US" sz="2200" dirty="0">
                <a:solidFill>
                  <a:srgbClr val="003DA5">
                    <a:lumMod val="50000"/>
                  </a:srgbClr>
                </a:solidFill>
                <a:latin typeface="Calibri"/>
              </a:rPr>
              <a:t>Once editing is complete, click on the </a:t>
            </a:r>
            <a:r>
              <a:rPr lang="en-US" sz="2200" b="1" dirty="0">
                <a:solidFill>
                  <a:srgbClr val="003DA5">
                    <a:lumMod val="50000"/>
                  </a:srgbClr>
                </a:solidFill>
                <a:latin typeface="Calibri"/>
              </a:rPr>
              <a:t>Continue Application </a:t>
            </a:r>
            <a:r>
              <a:rPr lang="en-US" sz="2200" dirty="0">
                <a:solidFill>
                  <a:srgbClr val="003DA5">
                    <a:lumMod val="50000"/>
                  </a:srgbClr>
                </a:solidFill>
                <a:latin typeface="Calibri"/>
              </a:rPr>
              <a:t>button</a:t>
            </a: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B73C816E-E875-44D4-9F69-341C63D8DBA2}"/>
              </a:ext>
            </a:extLst>
          </p:cNvPr>
          <p:cNvPicPr>
            <a:picLocks noChangeAspect="1"/>
          </p:cNvPicPr>
          <p:nvPr/>
        </p:nvPicPr>
        <p:blipFill rotWithShape="1">
          <a:blip r:embed="rId3"/>
          <a:srcRect l="1857" t="1697" r="63001" b="34739"/>
          <a:stretch/>
        </p:blipFill>
        <p:spPr>
          <a:xfrm>
            <a:off x="4330262" y="1504950"/>
            <a:ext cx="2784914" cy="3057525"/>
          </a:xfrm>
          <a:prstGeom prst="rect">
            <a:avLst/>
          </a:prstGeom>
        </p:spPr>
      </p:pic>
      <p:pic>
        <p:nvPicPr>
          <p:cNvPr id="5" name="Picture 4">
            <a:extLst>
              <a:ext uri="{FF2B5EF4-FFF2-40B4-BE49-F238E27FC236}">
                <a16:creationId xmlns:a16="http://schemas.microsoft.com/office/drawing/2014/main" id="{8AEA5FC6-5C01-4634-95B5-180BBD1F7DC4}"/>
              </a:ext>
            </a:extLst>
          </p:cNvPr>
          <p:cNvPicPr>
            <a:picLocks noChangeAspect="1"/>
          </p:cNvPicPr>
          <p:nvPr/>
        </p:nvPicPr>
        <p:blipFill rotWithShape="1">
          <a:blip r:embed="rId4"/>
          <a:srcRect r="2468"/>
          <a:stretch/>
        </p:blipFill>
        <p:spPr>
          <a:xfrm>
            <a:off x="7004780" y="1423330"/>
            <a:ext cx="4877869" cy="3749040"/>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FE64D53C-5BD4-4C10-81E9-1B3C78C00322}"/>
              </a:ext>
            </a:extLst>
          </p:cNvPr>
          <p:cNvSpPr/>
          <p:nvPr/>
        </p:nvSpPr>
        <p:spPr>
          <a:xfrm>
            <a:off x="8655813" y="2031566"/>
            <a:ext cx="1507361" cy="473509"/>
          </a:xfrm>
          <a:prstGeom prst="rect">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7" name="Flowchart: Connector 6">
            <a:extLst>
              <a:ext uri="{FF2B5EF4-FFF2-40B4-BE49-F238E27FC236}">
                <a16:creationId xmlns:a16="http://schemas.microsoft.com/office/drawing/2014/main" id="{74F02C03-8992-4F86-A3A5-B29087A24FD0}"/>
              </a:ext>
            </a:extLst>
          </p:cNvPr>
          <p:cNvSpPr/>
          <p:nvPr/>
        </p:nvSpPr>
        <p:spPr>
          <a:xfrm>
            <a:off x="8478296" y="180361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c</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1F835DB1-73AC-4A6F-BFBE-EA69CE3B0195}"/>
              </a:ext>
            </a:extLst>
          </p:cNvPr>
          <p:cNvSpPr/>
          <p:nvPr/>
        </p:nvSpPr>
        <p:spPr>
          <a:xfrm>
            <a:off x="7004780" y="4873267"/>
            <a:ext cx="624745" cy="258688"/>
          </a:xfrm>
          <a:prstGeom prst="rect">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9" name="Flowchart: Connector 8">
            <a:extLst>
              <a:ext uri="{FF2B5EF4-FFF2-40B4-BE49-F238E27FC236}">
                <a16:creationId xmlns:a16="http://schemas.microsoft.com/office/drawing/2014/main" id="{DC3EA219-2EB9-4961-AE4B-5B1617E93DFA}"/>
              </a:ext>
            </a:extLst>
          </p:cNvPr>
          <p:cNvSpPr/>
          <p:nvPr/>
        </p:nvSpPr>
        <p:spPr>
          <a:xfrm>
            <a:off x="6788380" y="459429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Tree>
    <p:extLst>
      <p:ext uri="{BB962C8B-B14F-4D97-AF65-F5344CB8AC3E}">
        <p14:creationId xmlns:p14="http://schemas.microsoft.com/office/powerpoint/2010/main" val="36349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A4031B-6C9C-4294-B60C-40E95F541414}"/>
              </a:ext>
            </a:extLst>
          </p:cNvPr>
          <p:cNvPicPr>
            <a:picLocks noChangeAspect="1"/>
          </p:cNvPicPr>
          <p:nvPr/>
        </p:nvPicPr>
        <p:blipFill>
          <a:blip r:embed="rId3"/>
          <a:stretch>
            <a:fillRect/>
          </a:stretch>
        </p:blipFill>
        <p:spPr>
          <a:xfrm>
            <a:off x="4268251" y="831725"/>
            <a:ext cx="7543800" cy="3164648"/>
          </a:xfrm>
          <a:prstGeom prst="rect">
            <a:avLst/>
          </a:prstGeom>
          <a:effectLst>
            <a:outerShdw blurRad="63500" sx="102000" sy="102000" algn="ctr" rotWithShape="0">
              <a:prstClr val="black">
                <a:alpha val="40000"/>
              </a:prstClr>
            </a:outerShdw>
          </a:effectLst>
        </p:spPr>
      </p:pic>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Date Change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246428" y="924168"/>
            <a:ext cx="4460920" cy="5118538"/>
          </a:xfrm>
          <a:prstGeom prst="rect">
            <a:avLst/>
          </a:prstGeom>
        </p:spPr>
        <p:txBody>
          <a:bodyPr anchor="t">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6"/>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upload a document: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Select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button</a:t>
            </a: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Choose the desired document from your computer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Document Type </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drop-down menu, select the type of document you are uploading</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FF0000"/>
                </a:solidFill>
                <a:effectLst/>
                <a:uLnTx/>
                <a:uFillTx/>
                <a:latin typeface="Calibri"/>
                <a:ea typeface="+mn-ea"/>
                <a:cs typeface="+mn-cs"/>
              </a:rPr>
              <a:t>Tip: </a:t>
            </a:r>
            <a:r>
              <a:rPr kumimoji="0" lang="en-US" sz="2400" b="0" i="1" u="none" strike="noStrike" kern="1200" cap="none" spc="0" normalizeH="0" baseline="0" noProof="0" dirty="0">
                <a:ln>
                  <a:noFill/>
                </a:ln>
                <a:solidFill>
                  <a:srgbClr val="FF0000"/>
                </a:solidFill>
                <a:effectLst/>
                <a:uLnTx/>
                <a:uFillTx/>
                <a:latin typeface="Calibri"/>
                <a:ea typeface="+mn-ea"/>
                <a:cs typeface="+mn-cs"/>
              </a:rPr>
              <a:t>For us to perform efficient plan review, only upload PDF documents.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Add a description (optional)</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Save</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To upload another document, click the</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 Select </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To move to the next step, click on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button</a:t>
            </a:r>
          </a:p>
        </p:txBody>
      </p:sp>
      <p:pic>
        <p:nvPicPr>
          <p:cNvPr id="10" name="Picture 9">
            <a:extLst>
              <a:ext uri="{FF2B5EF4-FFF2-40B4-BE49-F238E27FC236}">
                <a16:creationId xmlns:a16="http://schemas.microsoft.com/office/drawing/2014/main" id="{DAFFF699-C462-479E-9885-54EA9F9AAB35}"/>
              </a:ext>
            </a:extLst>
          </p:cNvPr>
          <p:cNvPicPr>
            <a:picLocks noChangeAspect="1"/>
          </p:cNvPicPr>
          <p:nvPr/>
        </p:nvPicPr>
        <p:blipFill rotWithShape="1">
          <a:blip r:embed="rId4"/>
          <a:srcRect t="35615" r="38382"/>
          <a:stretch/>
        </p:blipFill>
        <p:spPr>
          <a:xfrm>
            <a:off x="5246522" y="3137030"/>
            <a:ext cx="5199420" cy="3061429"/>
          </a:xfrm>
          <a:prstGeom prst="rect">
            <a:avLst/>
          </a:prstGeom>
          <a:ln>
            <a:noFill/>
          </a:ln>
          <a:effectLst>
            <a:outerShdw blurRad="292100" dist="139700" dir="2700000" algn="tl" rotWithShape="0">
              <a:srgbClr val="333333">
                <a:alpha val="65000"/>
              </a:srgbClr>
            </a:outerShdw>
          </a:effectLst>
        </p:spPr>
      </p:pic>
      <p:sp>
        <p:nvSpPr>
          <p:cNvPr id="11" name="Flowchart: Alternate Process 10">
            <a:extLst>
              <a:ext uri="{FF2B5EF4-FFF2-40B4-BE49-F238E27FC236}">
                <a16:creationId xmlns:a16="http://schemas.microsoft.com/office/drawing/2014/main" id="{31E5E310-68EF-44A5-AC2A-B17F26BE8908}"/>
              </a:ext>
            </a:extLst>
          </p:cNvPr>
          <p:cNvSpPr/>
          <p:nvPr/>
        </p:nvSpPr>
        <p:spPr>
          <a:xfrm>
            <a:off x="5481318" y="3638291"/>
            <a:ext cx="1364173" cy="38874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0BC45F41-722A-4A00-BFAA-52F550218928}"/>
              </a:ext>
            </a:extLst>
          </p:cNvPr>
          <p:cNvSpPr/>
          <p:nvPr/>
        </p:nvSpPr>
        <p:spPr>
          <a:xfrm>
            <a:off x="5160926" y="348343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13" name="Flowchart: Alternate Process 12">
            <a:extLst>
              <a:ext uri="{FF2B5EF4-FFF2-40B4-BE49-F238E27FC236}">
                <a16:creationId xmlns:a16="http://schemas.microsoft.com/office/drawing/2014/main" id="{B922E71C-3382-4FF3-AD22-3E4B1A89B26C}"/>
              </a:ext>
            </a:extLst>
          </p:cNvPr>
          <p:cNvSpPr/>
          <p:nvPr/>
        </p:nvSpPr>
        <p:spPr>
          <a:xfrm>
            <a:off x="5497080" y="4009659"/>
            <a:ext cx="4710737" cy="11646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B87A4E2E-9780-4E36-BC0C-08A8213A8629}"/>
              </a:ext>
            </a:extLst>
          </p:cNvPr>
          <p:cNvSpPr/>
          <p:nvPr/>
        </p:nvSpPr>
        <p:spPr>
          <a:xfrm>
            <a:off x="5158997" y="44256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15" name="Flowchart: Alternate Process 14">
            <a:extLst>
              <a:ext uri="{FF2B5EF4-FFF2-40B4-BE49-F238E27FC236}">
                <a16:creationId xmlns:a16="http://schemas.microsoft.com/office/drawing/2014/main" id="{F42832EC-767B-4C64-859D-ECF42E9B1BF9}"/>
              </a:ext>
            </a:extLst>
          </p:cNvPr>
          <p:cNvSpPr/>
          <p:nvPr/>
        </p:nvSpPr>
        <p:spPr>
          <a:xfrm>
            <a:off x="5475106" y="5183305"/>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8577E484-4918-4137-8FBD-C04A6DC7DF00}"/>
              </a:ext>
            </a:extLst>
          </p:cNvPr>
          <p:cNvSpPr/>
          <p:nvPr/>
        </p:nvSpPr>
        <p:spPr>
          <a:xfrm>
            <a:off x="5134165" y="515721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sp>
        <p:nvSpPr>
          <p:cNvPr id="17" name="Flowchart: Alternate Process 16">
            <a:extLst>
              <a:ext uri="{FF2B5EF4-FFF2-40B4-BE49-F238E27FC236}">
                <a16:creationId xmlns:a16="http://schemas.microsoft.com/office/drawing/2014/main" id="{795573F2-EC1F-4298-A823-36959F6F33AF}"/>
              </a:ext>
            </a:extLst>
          </p:cNvPr>
          <p:cNvSpPr/>
          <p:nvPr/>
        </p:nvSpPr>
        <p:spPr>
          <a:xfrm>
            <a:off x="5988791" y="5174284"/>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Connector 17">
            <a:extLst>
              <a:ext uri="{FF2B5EF4-FFF2-40B4-BE49-F238E27FC236}">
                <a16:creationId xmlns:a16="http://schemas.microsoft.com/office/drawing/2014/main" id="{840840C5-2AAB-4B7D-81E5-65DEC5C3EB0F}"/>
              </a:ext>
            </a:extLst>
          </p:cNvPr>
          <p:cNvSpPr/>
          <p:nvPr/>
        </p:nvSpPr>
        <p:spPr>
          <a:xfrm>
            <a:off x="6101148" y="53907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f</a:t>
            </a:r>
          </a:p>
        </p:txBody>
      </p:sp>
      <p:sp>
        <p:nvSpPr>
          <p:cNvPr id="19" name="Flowchart: Alternate Process 18">
            <a:extLst>
              <a:ext uri="{FF2B5EF4-FFF2-40B4-BE49-F238E27FC236}">
                <a16:creationId xmlns:a16="http://schemas.microsoft.com/office/drawing/2014/main" id="{C99D93DA-3E2C-4734-99BE-9A8C23B114FD}"/>
              </a:ext>
            </a:extLst>
          </p:cNvPr>
          <p:cNvSpPr/>
          <p:nvPr/>
        </p:nvSpPr>
        <p:spPr>
          <a:xfrm>
            <a:off x="4411127" y="3137030"/>
            <a:ext cx="487638"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42C2830E-1A2E-41CF-BA4D-A727801F8F30}"/>
              </a:ext>
            </a:extLst>
          </p:cNvPr>
          <p:cNvSpPr/>
          <p:nvPr/>
        </p:nvSpPr>
        <p:spPr>
          <a:xfrm>
            <a:off x="4090734" y="29821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21" name="Rectangle 20">
            <a:extLst>
              <a:ext uri="{FF2B5EF4-FFF2-40B4-BE49-F238E27FC236}">
                <a16:creationId xmlns:a16="http://schemas.microsoft.com/office/drawing/2014/main" id="{099B80F5-2D69-4440-9630-535BBD34DD7D}"/>
              </a:ext>
            </a:extLst>
          </p:cNvPr>
          <p:cNvSpPr/>
          <p:nvPr/>
        </p:nvSpPr>
        <p:spPr>
          <a:xfrm>
            <a:off x="5547765" y="4209156"/>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B92CCD09-E5DF-4EF4-94CD-271148FDB08D}"/>
              </a:ext>
            </a:extLst>
          </p:cNvPr>
          <p:cNvSpPr/>
          <p:nvPr/>
        </p:nvSpPr>
        <p:spPr>
          <a:xfrm>
            <a:off x="10588817" y="3676224"/>
            <a:ext cx="1223233"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71FC9356-0D42-4E03-940C-068C3882D522}"/>
              </a:ext>
            </a:extLst>
          </p:cNvPr>
          <p:cNvSpPr/>
          <p:nvPr/>
        </p:nvSpPr>
        <p:spPr>
          <a:xfrm>
            <a:off x="10268425" y="35213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g</a:t>
            </a:r>
          </a:p>
        </p:txBody>
      </p:sp>
    </p:spTree>
    <p:extLst>
      <p:ext uri="{BB962C8B-B14F-4D97-AF65-F5344CB8AC3E}">
        <p14:creationId xmlns:p14="http://schemas.microsoft.com/office/powerpoint/2010/main" val="3322858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72F411A-72F1-40FA-BA33-945F0C8E640D}"/>
              </a:ext>
            </a:extLst>
          </p:cNvPr>
          <p:cNvPicPr>
            <a:picLocks noChangeAspect="1"/>
          </p:cNvPicPr>
          <p:nvPr/>
        </p:nvPicPr>
        <p:blipFill>
          <a:blip r:embed="rId3"/>
          <a:stretch>
            <a:fillRect/>
          </a:stretch>
        </p:blipFill>
        <p:spPr>
          <a:xfrm>
            <a:off x="4920180" y="1195387"/>
            <a:ext cx="4162080" cy="5228832"/>
          </a:xfrm>
          <a:prstGeom prst="rect">
            <a:avLst/>
          </a:prstGeom>
          <a:effectLst>
            <a:outerShdw blurRad="63500" sx="102000" sy="102000" algn="ctr" rotWithShape="0">
              <a:prstClr val="black">
                <a:alpha val="40000"/>
              </a:prstClr>
            </a:outerShdw>
          </a:effectLst>
        </p:spPr>
      </p:pic>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Date Change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0" y="1471163"/>
            <a:ext cx="4511532"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7"/>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Go through all application pages to ensure information is accurate (use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Edit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button to make changes)</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7"/>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7"/>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the application is ready to submit: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Check the terms of agreement box</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7"/>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06BFE610-C9CF-4AEA-A91E-06EF68F4A869}"/>
              </a:ext>
            </a:extLst>
          </p:cNvPr>
          <p:cNvPicPr>
            <a:picLocks noChangeAspect="1"/>
          </p:cNvPicPr>
          <p:nvPr/>
        </p:nvPicPr>
        <p:blipFill rotWithShape="1">
          <a:blip r:embed="rId4"/>
          <a:srcRect l="-1" r="1302" b="925"/>
          <a:stretch/>
        </p:blipFill>
        <p:spPr>
          <a:xfrm>
            <a:off x="5882640" y="2063172"/>
            <a:ext cx="6309360" cy="4384668"/>
          </a:xfrm>
          <a:prstGeom prst="rect">
            <a:avLst/>
          </a:prstGeom>
          <a:effectLst>
            <a:outerShdw blurRad="63500" sx="102000" sy="102000" algn="ctr" rotWithShape="0">
              <a:prstClr val="black">
                <a:alpha val="40000"/>
              </a:prstClr>
            </a:outerShdw>
          </a:effectLst>
        </p:spPr>
      </p:pic>
      <p:sp>
        <p:nvSpPr>
          <p:cNvPr id="13" name="Slide Number Placeholder 3">
            <a:extLst>
              <a:ext uri="{FF2B5EF4-FFF2-40B4-BE49-F238E27FC236}">
                <a16:creationId xmlns:a16="http://schemas.microsoft.com/office/drawing/2014/main" id="{96767520-AEF4-4827-8C61-743DAB8116D0}"/>
              </a:ext>
            </a:extLst>
          </p:cNvPr>
          <p:cNvSpPr txBox="1">
            <a:spLocks/>
          </p:cNvSpPr>
          <p:nvPr/>
        </p:nvSpPr>
        <p:spPr>
          <a:xfrm>
            <a:off x="8001000" y="628539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4" name="Flowchart: Alternate Process 13">
            <a:extLst>
              <a:ext uri="{FF2B5EF4-FFF2-40B4-BE49-F238E27FC236}">
                <a16:creationId xmlns:a16="http://schemas.microsoft.com/office/drawing/2014/main" id="{BE534D69-F0D9-4D85-83D7-24608F452BC4}"/>
              </a:ext>
            </a:extLst>
          </p:cNvPr>
          <p:cNvSpPr/>
          <p:nvPr/>
        </p:nvSpPr>
        <p:spPr>
          <a:xfrm>
            <a:off x="5882640" y="5892800"/>
            <a:ext cx="1990129"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Alternate Process 14">
            <a:extLst>
              <a:ext uri="{FF2B5EF4-FFF2-40B4-BE49-F238E27FC236}">
                <a16:creationId xmlns:a16="http://schemas.microsoft.com/office/drawing/2014/main" id="{DCB97E20-575B-4531-8161-C73D347FA2B9}"/>
              </a:ext>
            </a:extLst>
          </p:cNvPr>
          <p:cNvSpPr/>
          <p:nvPr/>
        </p:nvSpPr>
        <p:spPr>
          <a:xfrm>
            <a:off x="11182936" y="6183271"/>
            <a:ext cx="1009064" cy="24094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5042C5DD-FFB0-4BF2-8EAB-B59FCA117B85}"/>
              </a:ext>
            </a:extLst>
          </p:cNvPr>
          <p:cNvSpPr/>
          <p:nvPr/>
        </p:nvSpPr>
        <p:spPr>
          <a:xfrm>
            <a:off x="5628924" y="562901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7" name="Flowchart: Connector 16">
            <a:extLst>
              <a:ext uri="{FF2B5EF4-FFF2-40B4-BE49-F238E27FC236}">
                <a16:creationId xmlns:a16="http://schemas.microsoft.com/office/drawing/2014/main" id="{99C3293E-BBFF-492D-ADEB-2552B1E0D0B2}"/>
              </a:ext>
            </a:extLst>
          </p:cNvPr>
          <p:cNvSpPr/>
          <p:nvPr/>
        </p:nvSpPr>
        <p:spPr>
          <a:xfrm>
            <a:off x="10938882" y="59277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Tree>
    <p:extLst>
      <p:ext uri="{BB962C8B-B14F-4D97-AF65-F5344CB8AC3E}">
        <p14:creationId xmlns:p14="http://schemas.microsoft.com/office/powerpoint/2010/main" val="29921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5CA3ED-3D0A-402A-9BB9-49CED85D579A}"/>
              </a:ext>
            </a:extLst>
          </p:cNvPr>
          <p:cNvPicPr>
            <a:picLocks noChangeAspect="1"/>
          </p:cNvPicPr>
          <p:nvPr/>
        </p:nvPicPr>
        <p:blipFill rotWithShape="1">
          <a:blip r:embed="rId3"/>
          <a:srcRect l="7392" t="5436" r="10690" b="26035"/>
          <a:stretch/>
        </p:blipFill>
        <p:spPr>
          <a:xfrm>
            <a:off x="5121122" y="2012302"/>
            <a:ext cx="6773519" cy="2651760"/>
          </a:xfrm>
          <a:prstGeom prst="rect">
            <a:avLst/>
          </a:prstGeom>
        </p:spPr>
      </p:pic>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Date Change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0" y="1471163"/>
            <a:ext cx="4511532"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9"/>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the application is submitted, you will receive a Thank You confirmation with your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Record Number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noted</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9"/>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9"/>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You can open the permit by clicking on the blue hyperlink permit number</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9"/>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Slide Number Placeholder 3">
            <a:extLst>
              <a:ext uri="{FF2B5EF4-FFF2-40B4-BE49-F238E27FC236}">
                <a16:creationId xmlns:a16="http://schemas.microsoft.com/office/drawing/2014/main" id="{96767520-AEF4-4827-8C61-743DAB8116D0}"/>
              </a:ext>
            </a:extLst>
          </p:cNvPr>
          <p:cNvSpPr txBox="1">
            <a:spLocks/>
          </p:cNvSpPr>
          <p:nvPr/>
        </p:nvSpPr>
        <p:spPr>
          <a:xfrm>
            <a:off x="8001000" y="628539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4" name="Flowchart: Alternate Process 13">
            <a:extLst>
              <a:ext uri="{FF2B5EF4-FFF2-40B4-BE49-F238E27FC236}">
                <a16:creationId xmlns:a16="http://schemas.microsoft.com/office/drawing/2014/main" id="{BE534D69-F0D9-4D85-83D7-24608F452BC4}"/>
              </a:ext>
            </a:extLst>
          </p:cNvPr>
          <p:cNvSpPr/>
          <p:nvPr/>
        </p:nvSpPr>
        <p:spPr>
          <a:xfrm>
            <a:off x="5197086" y="4100216"/>
            <a:ext cx="1990129" cy="46127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5042C5DD-FFB0-4BF2-8EAB-B59FCA117B85}"/>
              </a:ext>
            </a:extLst>
          </p:cNvPr>
          <p:cNvSpPr/>
          <p:nvPr/>
        </p:nvSpPr>
        <p:spPr>
          <a:xfrm>
            <a:off x="8330364" y="250700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9</a:t>
            </a:r>
          </a:p>
        </p:txBody>
      </p:sp>
      <p:sp>
        <p:nvSpPr>
          <p:cNvPr id="15" name="Flowchart: Connector 14">
            <a:extLst>
              <a:ext uri="{FF2B5EF4-FFF2-40B4-BE49-F238E27FC236}">
                <a16:creationId xmlns:a16="http://schemas.microsoft.com/office/drawing/2014/main" id="{F62D1536-FE73-495A-8BA5-DF90C6943CB7}"/>
              </a:ext>
            </a:extLst>
          </p:cNvPr>
          <p:cNvSpPr/>
          <p:nvPr/>
        </p:nvSpPr>
        <p:spPr>
          <a:xfrm>
            <a:off x="5025754" y="4207028"/>
            <a:ext cx="266700" cy="247649"/>
          </a:xfrm>
          <a:prstGeom prst="flowChartConnector">
            <a:avLst/>
          </a:prstGeom>
          <a:solidFill>
            <a:srgbClr val="FF6C2C"/>
          </a:solidFill>
          <a:ln w="25400" cap="flat" cmpd="sng" algn="ctr">
            <a:solidFill>
              <a:srgbClr val="FF6C2C"/>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10</a:t>
            </a:r>
          </a:p>
        </p:txBody>
      </p:sp>
    </p:spTree>
    <p:extLst>
      <p:ext uri="{BB962C8B-B14F-4D97-AF65-F5344CB8AC3E}">
        <p14:creationId xmlns:p14="http://schemas.microsoft.com/office/powerpoint/2010/main" val="3309232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D86A-2AE3-47F3-A283-2726061CD2CC}"/>
              </a:ext>
            </a:extLst>
          </p:cNvPr>
          <p:cNvSpPr>
            <a:spLocks noGrp="1"/>
          </p:cNvSpPr>
          <p:nvPr>
            <p:ph type="title"/>
          </p:nvPr>
        </p:nvSpPr>
        <p:spPr>
          <a:xfrm>
            <a:off x="228600" y="-109"/>
            <a:ext cx="10515600" cy="1325563"/>
          </a:xfrm>
        </p:spPr>
        <p:txBody>
          <a:bodyPr>
            <a:normAutofit/>
          </a:bodyPr>
          <a:lstStyle/>
          <a:p>
            <a:r>
              <a:rPr lang="en-US" dirty="0"/>
              <a:t>Extension amendment</a:t>
            </a:r>
          </a:p>
        </p:txBody>
      </p:sp>
      <p:sp>
        <p:nvSpPr>
          <p:cNvPr id="5" name="TextBox 4">
            <a:extLst>
              <a:ext uri="{FF2B5EF4-FFF2-40B4-BE49-F238E27FC236}">
                <a16:creationId xmlns:a16="http://schemas.microsoft.com/office/drawing/2014/main" id="{2273A775-9361-44C8-B027-89C1E574CFB4}"/>
              </a:ext>
            </a:extLst>
          </p:cNvPr>
          <p:cNvSpPr txBox="1"/>
          <p:nvPr/>
        </p:nvSpPr>
        <p:spPr>
          <a:xfrm>
            <a:off x="81454" y="1462088"/>
            <a:ext cx="11521967" cy="4339650"/>
          </a:xfrm>
          <a:prstGeom prst="rect">
            <a:avLst/>
          </a:prstGeom>
          <a:noFill/>
        </p:spPr>
        <p:txBody>
          <a:bodyPr wrap="square">
            <a:spAutoFit/>
          </a:bodyPr>
          <a:lstStyle/>
          <a:p>
            <a:pPr marL="914400" lvl="1" indent="-457200">
              <a:buFont typeface="Arial" panose="020B0604020202020204" pitchFamily="34" charset="0"/>
              <a:buChar char="•"/>
            </a:pPr>
            <a:r>
              <a:rPr lang="en-US" sz="3200" dirty="0">
                <a:solidFill>
                  <a:schemeClr val="tx1">
                    <a:lumMod val="50000"/>
                  </a:schemeClr>
                </a:solidFill>
              </a:rPr>
              <a:t>An Extension Amendment is used to request the extension of an existing use(s) on an issued permit</a:t>
            </a:r>
          </a:p>
          <a:p>
            <a:pPr marL="914400" lvl="1" indent="-457200">
              <a:buFont typeface="Arial" panose="020B0604020202020204" pitchFamily="34" charset="0"/>
              <a:buChar char="•"/>
            </a:pPr>
            <a:endParaRPr lang="en-US" sz="3200" dirty="0">
              <a:solidFill>
                <a:schemeClr val="tx1">
                  <a:lumMod val="50000"/>
                </a:schemeClr>
              </a:solidFill>
            </a:endParaRPr>
          </a:p>
          <a:p>
            <a:pPr marL="914400" lvl="1" indent="-457200">
              <a:buFont typeface="Arial" panose="020B0604020202020204" pitchFamily="34" charset="0"/>
              <a:buChar char="•"/>
            </a:pPr>
            <a:r>
              <a:rPr lang="en-US" sz="3200" dirty="0">
                <a:solidFill>
                  <a:schemeClr val="tx1">
                    <a:lumMod val="50000"/>
                  </a:schemeClr>
                </a:solidFill>
              </a:rPr>
              <a:t>Uses cannot be added</a:t>
            </a:r>
          </a:p>
          <a:p>
            <a:pPr marL="914400" lvl="1" indent="-457200">
              <a:buFont typeface="Arial" panose="020B0604020202020204" pitchFamily="34" charset="0"/>
              <a:buChar char="•"/>
            </a:pPr>
            <a:endParaRPr lang="en-US" sz="3200" dirty="0">
              <a:solidFill>
                <a:schemeClr val="tx1">
                  <a:lumMod val="50000"/>
                </a:schemeClr>
              </a:solidFill>
            </a:endParaRPr>
          </a:p>
          <a:p>
            <a:pPr marL="914400" lvl="1" indent="-457200">
              <a:buFont typeface="Arial" panose="020B0604020202020204" pitchFamily="34" charset="0"/>
              <a:buChar char="•"/>
            </a:pPr>
            <a:r>
              <a:rPr lang="en-US" sz="3200" dirty="0">
                <a:solidFill>
                  <a:schemeClr val="tx1">
                    <a:lumMod val="50000"/>
                  </a:schemeClr>
                </a:solidFill>
              </a:rPr>
              <a:t>No other change can be requested</a:t>
            </a:r>
          </a:p>
          <a:p>
            <a:pPr marL="914400" lvl="1" indent="-457200">
              <a:buFont typeface="Arial" panose="020B0604020202020204" pitchFamily="34" charset="0"/>
              <a:buChar char="•"/>
            </a:pPr>
            <a:endParaRPr lang="en-US" sz="2800" i="1" dirty="0">
              <a:solidFill>
                <a:srgbClr val="FF0000"/>
              </a:solidFill>
            </a:endParaRPr>
          </a:p>
          <a:p>
            <a:pPr lvl="1"/>
            <a:r>
              <a:rPr lang="en-US" sz="2800" b="1" i="1" dirty="0">
                <a:solidFill>
                  <a:srgbClr val="FF0000"/>
                </a:solidFill>
              </a:rPr>
              <a:t>Tip: </a:t>
            </a:r>
            <a:r>
              <a:rPr lang="en-US" sz="2800" i="1" dirty="0">
                <a:solidFill>
                  <a:srgbClr val="FF0000"/>
                </a:solidFill>
              </a:rPr>
              <a:t>If you need to make a change to application information or add/change a use, you can do all of that under the Revision amendment.</a:t>
            </a:r>
          </a:p>
        </p:txBody>
      </p:sp>
    </p:spTree>
    <p:extLst>
      <p:ext uri="{BB962C8B-B14F-4D97-AF65-F5344CB8AC3E}">
        <p14:creationId xmlns:p14="http://schemas.microsoft.com/office/powerpoint/2010/main" val="160374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0F15F1F-152D-4905-9CE2-11B7407C8E9F}"/>
              </a:ext>
            </a:extLst>
          </p:cNvPr>
          <p:cNvSpPr>
            <a:spLocks noGrp="1"/>
          </p:cNvSpPr>
          <p:nvPr>
            <p:ph type="title"/>
          </p:nvPr>
        </p:nvSpPr>
        <p:spPr>
          <a:xfrm>
            <a:off x="594360" y="637125"/>
            <a:ext cx="3802276" cy="5256371"/>
          </a:xfrm>
        </p:spPr>
        <p:txBody>
          <a:bodyPr vert="horz" lIns="91440" tIns="45720" rIns="91440" bIns="45720" rtlCol="0" anchor="ctr">
            <a:normAutofit/>
          </a:bodyPr>
          <a:lstStyle/>
          <a:p>
            <a:pPr defTabSz="914400"/>
            <a:r>
              <a:rPr lang="en-US" sz="4800" kern="1200" dirty="0">
                <a:solidFill>
                  <a:schemeClr val="tx1"/>
                </a:solidFill>
                <a:latin typeface="+mj-lt"/>
                <a:ea typeface="+mj-ea"/>
                <a:cs typeface="+mj-cs"/>
              </a:rPr>
              <a:t>Permit types - what’s coming in November </a:t>
            </a: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C0EACBDE-14E3-4D44-8B3D-254094B8DCDD}"/>
              </a:ext>
            </a:extLst>
          </p:cNvPr>
          <p:cNvGraphicFramePr>
            <a:graphicFrameLocks noGrp="1"/>
          </p:cNvGraphicFramePr>
          <p:nvPr>
            <p:ph sz="half" idx="1"/>
            <p:extLst>
              <p:ext uri="{D42A27DB-BD31-4B8C-83A1-F6EECF244321}">
                <p14:modId xmlns:p14="http://schemas.microsoft.com/office/powerpoint/2010/main" val="810545403"/>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213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CEDE-8399-4896-AAD2-854E5F1F4D0E}"/>
              </a:ext>
            </a:extLst>
          </p:cNvPr>
          <p:cNvSpPr>
            <a:spLocks noGrp="1"/>
          </p:cNvSpPr>
          <p:nvPr>
            <p:ph type="title"/>
          </p:nvPr>
        </p:nvSpPr>
        <p:spPr>
          <a:xfrm>
            <a:off x="412056" y="107095"/>
            <a:ext cx="10749929" cy="1325563"/>
          </a:xfrm>
        </p:spPr>
        <p:txBody>
          <a:bodyPr/>
          <a:lstStyle/>
          <a:p>
            <a:r>
              <a:rPr lang="en-US" dirty="0"/>
              <a:t>Extension amendment application steps</a:t>
            </a:r>
          </a:p>
        </p:txBody>
      </p:sp>
      <p:sp>
        <p:nvSpPr>
          <p:cNvPr id="3" name="Rectangle: Rounded Corners 2">
            <a:extLst>
              <a:ext uri="{FF2B5EF4-FFF2-40B4-BE49-F238E27FC236}">
                <a16:creationId xmlns:a16="http://schemas.microsoft.com/office/drawing/2014/main" id="{0DE897E5-E865-43CF-956B-CF22693F80BF}"/>
              </a:ext>
            </a:extLst>
          </p:cNvPr>
          <p:cNvSpPr/>
          <p:nvPr/>
        </p:nvSpPr>
        <p:spPr>
          <a:xfrm>
            <a:off x="839010" y="2857496"/>
            <a:ext cx="137160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Select Extension Amendment Type</a:t>
            </a:r>
          </a:p>
        </p:txBody>
      </p:sp>
      <p:sp>
        <p:nvSpPr>
          <p:cNvPr id="5" name="Rectangle: Rounded Corners 4">
            <a:extLst>
              <a:ext uri="{FF2B5EF4-FFF2-40B4-BE49-F238E27FC236}">
                <a16:creationId xmlns:a16="http://schemas.microsoft.com/office/drawing/2014/main" id="{64ACEB3D-65F2-489A-8B82-E91C5EA5347E}"/>
              </a:ext>
            </a:extLst>
          </p:cNvPr>
          <p:cNvSpPr/>
          <p:nvPr/>
        </p:nvSpPr>
        <p:spPr>
          <a:xfrm>
            <a:off x="2745390" y="2857501"/>
            <a:ext cx="1371600" cy="11429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Review Parent Application Information</a:t>
            </a:r>
          </a:p>
        </p:txBody>
      </p:sp>
      <p:sp>
        <p:nvSpPr>
          <p:cNvPr id="6" name="Rectangle: Rounded Corners 5">
            <a:extLst>
              <a:ext uri="{FF2B5EF4-FFF2-40B4-BE49-F238E27FC236}">
                <a16:creationId xmlns:a16="http://schemas.microsoft.com/office/drawing/2014/main" id="{07B3C551-3412-4EF8-B16E-D323D5693C91}"/>
              </a:ext>
            </a:extLst>
          </p:cNvPr>
          <p:cNvSpPr/>
          <p:nvPr/>
        </p:nvSpPr>
        <p:spPr>
          <a:xfrm>
            <a:off x="4629987" y="2857501"/>
            <a:ext cx="1371600" cy="1142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Extend Uses</a:t>
            </a:r>
          </a:p>
        </p:txBody>
      </p:sp>
      <p:sp>
        <p:nvSpPr>
          <p:cNvPr id="7" name="Rectangle: Rounded Corners 6">
            <a:extLst>
              <a:ext uri="{FF2B5EF4-FFF2-40B4-BE49-F238E27FC236}">
                <a16:creationId xmlns:a16="http://schemas.microsoft.com/office/drawing/2014/main" id="{519C0488-3FBD-4099-933C-409DC5C160BC}"/>
              </a:ext>
            </a:extLst>
          </p:cNvPr>
          <p:cNvSpPr/>
          <p:nvPr/>
        </p:nvSpPr>
        <p:spPr>
          <a:xfrm>
            <a:off x="6493081" y="2857502"/>
            <a:ext cx="1371600" cy="11429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Upload Docs</a:t>
            </a:r>
          </a:p>
        </p:txBody>
      </p:sp>
      <p:sp>
        <p:nvSpPr>
          <p:cNvPr id="8" name="Rectangle: Rounded Corners 7">
            <a:extLst>
              <a:ext uri="{FF2B5EF4-FFF2-40B4-BE49-F238E27FC236}">
                <a16:creationId xmlns:a16="http://schemas.microsoft.com/office/drawing/2014/main" id="{7EA6A774-1852-4F78-A79C-06DC5B89B815}"/>
              </a:ext>
            </a:extLst>
          </p:cNvPr>
          <p:cNvSpPr/>
          <p:nvPr/>
        </p:nvSpPr>
        <p:spPr>
          <a:xfrm>
            <a:off x="8367821" y="2857502"/>
            <a:ext cx="1371600" cy="11429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Review Application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Information</a:t>
            </a:r>
          </a:p>
        </p:txBody>
      </p:sp>
      <p:sp>
        <p:nvSpPr>
          <p:cNvPr id="9" name="Rectangle: Rounded Corners 8">
            <a:extLst>
              <a:ext uri="{FF2B5EF4-FFF2-40B4-BE49-F238E27FC236}">
                <a16:creationId xmlns:a16="http://schemas.microsoft.com/office/drawing/2014/main" id="{08EEE5B5-38A1-45C3-9B3A-9626C7C37900}"/>
              </a:ext>
            </a:extLst>
          </p:cNvPr>
          <p:cNvSpPr/>
          <p:nvPr/>
        </p:nvSpPr>
        <p:spPr>
          <a:xfrm>
            <a:off x="10242561" y="2857496"/>
            <a:ext cx="1371600" cy="11429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Submit &amp; Thank You</a:t>
            </a:r>
          </a:p>
        </p:txBody>
      </p:sp>
      <p:cxnSp>
        <p:nvCxnSpPr>
          <p:cNvPr id="13" name="Straight Arrow Connector 12">
            <a:extLst>
              <a:ext uri="{FF2B5EF4-FFF2-40B4-BE49-F238E27FC236}">
                <a16:creationId xmlns:a16="http://schemas.microsoft.com/office/drawing/2014/main" id="{FDEFD0D3-65C9-442A-82AA-2ABBCFCFFE9C}"/>
              </a:ext>
            </a:extLst>
          </p:cNvPr>
          <p:cNvCxnSpPr>
            <a:cxnSpLocks/>
            <a:stCxn id="3" idx="3"/>
            <a:endCxn id="5" idx="1"/>
          </p:cNvCxnSpPr>
          <p:nvPr/>
        </p:nvCxnSpPr>
        <p:spPr>
          <a:xfrm>
            <a:off x="2210610" y="3428996"/>
            <a:ext cx="534780" cy="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CDAFDD7-1EE6-4271-A6B5-C9CCDC195C96}"/>
              </a:ext>
            </a:extLst>
          </p:cNvPr>
          <p:cNvCxnSpPr>
            <a:cxnSpLocks/>
            <a:stCxn id="5" idx="3"/>
            <a:endCxn id="6" idx="1"/>
          </p:cNvCxnSpPr>
          <p:nvPr/>
        </p:nvCxnSpPr>
        <p:spPr>
          <a:xfrm>
            <a:off x="4116990" y="3429000"/>
            <a:ext cx="51299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9AEA505-6D1F-4EF2-9E00-77BD6F8909A3}"/>
              </a:ext>
            </a:extLst>
          </p:cNvPr>
          <p:cNvCxnSpPr>
            <a:cxnSpLocks/>
            <a:stCxn id="6" idx="3"/>
            <a:endCxn id="7" idx="1"/>
          </p:cNvCxnSpPr>
          <p:nvPr/>
        </p:nvCxnSpPr>
        <p:spPr>
          <a:xfrm>
            <a:off x="6001587" y="3429000"/>
            <a:ext cx="4914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459C59A-37AE-40EE-B8B4-7C2614AAB64D}"/>
              </a:ext>
            </a:extLst>
          </p:cNvPr>
          <p:cNvCxnSpPr>
            <a:cxnSpLocks/>
            <a:stCxn id="7" idx="3"/>
            <a:endCxn id="8" idx="1"/>
          </p:cNvCxnSpPr>
          <p:nvPr/>
        </p:nvCxnSpPr>
        <p:spPr>
          <a:xfrm>
            <a:off x="7864681" y="3429000"/>
            <a:ext cx="5031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E1D0C13-89FD-45EB-AF4B-9961570AC445}"/>
              </a:ext>
            </a:extLst>
          </p:cNvPr>
          <p:cNvCxnSpPr>
            <a:cxnSpLocks/>
            <a:stCxn id="8" idx="3"/>
            <a:endCxn id="9" idx="1"/>
          </p:cNvCxnSpPr>
          <p:nvPr/>
        </p:nvCxnSpPr>
        <p:spPr>
          <a:xfrm flipV="1">
            <a:off x="9739421" y="3428993"/>
            <a:ext cx="503140" cy="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81344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B8A6D3-18B4-40B3-9627-670C71F22F99}"/>
              </a:ext>
            </a:extLst>
          </p:cNvPr>
          <p:cNvPicPr>
            <a:picLocks noChangeAspect="1"/>
          </p:cNvPicPr>
          <p:nvPr/>
        </p:nvPicPr>
        <p:blipFill>
          <a:blip r:embed="rId3"/>
          <a:stretch>
            <a:fillRect/>
          </a:stretch>
        </p:blipFill>
        <p:spPr>
          <a:xfrm>
            <a:off x="5641034" y="1039671"/>
            <a:ext cx="5686425" cy="5010150"/>
          </a:xfrm>
          <a:prstGeom prst="rect">
            <a:avLst/>
          </a:prstGeom>
        </p:spPr>
      </p:pic>
      <p:sp>
        <p:nvSpPr>
          <p:cNvPr id="8" name="Title 1">
            <a:extLst>
              <a:ext uri="{FF2B5EF4-FFF2-40B4-BE49-F238E27FC236}">
                <a16:creationId xmlns:a16="http://schemas.microsoft.com/office/drawing/2014/main" id="{3C09123A-F1E1-4895-82CE-BC25A842F5A7}"/>
              </a:ext>
            </a:extLst>
          </p:cNvPr>
          <p:cNvSpPr txBox="1">
            <a:spLocks/>
          </p:cNvSpPr>
          <p:nvPr/>
        </p:nvSpPr>
        <p:spPr>
          <a:xfrm>
            <a:off x="210207" y="0"/>
            <a:ext cx="11414234" cy="156390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Extension amendment application steps</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6" name="Content Placeholder 2">
            <a:extLst>
              <a:ext uri="{FF2B5EF4-FFF2-40B4-BE49-F238E27FC236}">
                <a16:creationId xmlns:a16="http://schemas.microsoft.com/office/drawing/2014/main" id="{F52F0677-3692-4E34-A3C1-4442C41A2A9D}"/>
              </a:ext>
            </a:extLst>
          </p:cNvPr>
          <p:cNvSpPr txBox="1">
            <a:spLocks/>
          </p:cNvSpPr>
          <p:nvPr/>
        </p:nvSpPr>
        <p:spPr>
          <a:xfrm>
            <a:off x="95250" y="1974457"/>
            <a:ext cx="4125650"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ROW</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Extension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amendment type</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p:txBody>
      </p:sp>
      <p:sp>
        <p:nvSpPr>
          <p:cNvPr id="7" name="Flowchart: Alternate Process 6">
            <a:extLst>
              <a:ext uri="{FF2B5EF4-FFF2-40B4-BE49-F238E27FC236}">
                <a16:creationId xmlns:a16="http://schemas.microsoft.com/office/drawing/2014/main" id="{2CF28008-8D34-4240-8AE0-098D8F2800AC}"/>
              </a:ext>
            </a:extLst>
          </p:cNvPr>
          <p:cNvSpPr/>
          <p:nvPr/>
        </p:nvSpPr>
        <p:spPr>
          <a:xfrm>
            <a:off x="5966167" y="5606017"/>
            <a:ext cx="1349034" cy="26279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Flowchart: Connector 8">
            <a:extLst>
              <a:ext uri="{FF2B5EF4-FFF2-40B4-BE49-F238E27FC236}">
                <a16:creationId xmlns:a16="http://schemas.microsoft.com/office/drawing/2014/main" id="{4D6B9E81-92AE-4F68-98B7-71286A7F8CC7}"/>
              </a:ext>
            </a:extLst>
          </p:cNvPr>
          <p:cNvSpPr/>
          <p:nvPr/>
        </p:nvSpPr>
        <p:spPr>
          <a:xfrm>
            <a:off x="5150235" y="43599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0" name="Flowchart: Connector 9">
            <a:extLst>
              <a:ext uri="{FF2B5EF4-FFF2-40B4-BE49-F238E27FC236}">
                <a16:creationId xmlns:a16="http://schemas.microsoft.com/office/drawing/2014/main" id="{33F4EF99-D63D-469B-9F24-C1B8C59379E3}"/>
              </a:ext>
            </a:extLst>
          </p:cNvPr>
          <p:cNvSpPr/>
          <p:nvPr/>
        </p:nvSpPr>
        <p:spPr>
          <a:xfrm>
            <a:off x="5739807" y="542500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cxnSp>
        <p:nvCxnSpPr>
          <p:cNvPr id="11" name="Straight Arrow Connector 10">
            <a:extLst>
              <a:ext uri="{FF2B5EF4-FFF2-40B4-BE49-F238E27FC236}">
                <a16:creationId xmlns:a16="http://schemas.microsoft.com/office/drawing/2014/main" id="{105AF82E-3A0F-486B-AF5E-99459C690F7C}"/>
              </a:ext>
            </a:extLst>
          </p:cNvPr>
          <p:cNvCxnSpPr>
            <a:cxnSpLocks/>
            <a:stCxn id="9" idx="5"/>
          </p:cNvCxnSpPr>
          <p:nvPr/>
        </p:nvCxnSpPr>
        <p:spPr>
          <a:xfrm>
            <a:off x="5453275" y="4624274"/>
            <a:ext cx="512892" cy="219821"/>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138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D242B4-5D3B-410E-9704-A04F530261D8}"/>
              </a:ext>
            </a:extLst>
          </p:cNvPr>
          <p:cNvPicPr>
            <a:picLocks noChangeAspect="1"/>
          </p:cNvPicPr>
          <p:nvPr/>
        </p:nvPicPr>
        <p:blipFill>
          <a:blip r:embed="rId3"/>
          <a:stretch>
            <a:fillRect/>
          </a:stretch>
        </p:blipFill>
        <p:spPr>
          <a:xfrm>
            <a:off x="4549839" y="1399742"/>
            <a:ext cx="5385378" cy="1328446"/>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5A249BC8-2D81-44EF-955A-9665475E2B02}"/>
              </a:ext>
            </a:extLst>
          </p:cNvPr>
          <p:cNvPicPr>
            <a:picLocks noChangeAspect="1"/>
          </p:cNvPicPr>
          <p:nvPr/>
        </p:nvPicPr>
        <p:blipFill>
          <a:blip r:embed="rId4"/>
          <a:stretch>
            <a:fillRect/>
          </a:stretch>
        </p:blipFill>
        <p:spPr>
          <a:xfrm>
            <a:off x="10015587" y="692737"/>
            <a:ext cx="1727571" cy="2505256"/>
          </a:xfrm>
          <a:prstGeom prst="rect">
            <a:avLst/>
          </a:prstGeom>
          <a:effectLst>
            <a:outerShdw blurRad="63500" sx="102000" sy="102000" algn="ctr" rotWithShape="0">
              <a:prstClr val="black">
                <a:alpha val="40000"/>
              </a:prstClr>
            </a:outerShdw>
          </a:effectLst>
        </p:spPr>
      </p:pic>
      <p:cxnSp>
        <p:nvCxnSpPr>
          <p:cNvPr id="18" name="Straight Arrow Connector 17">
            <a:extLst>
              <a:ext uri="{FF2B5EF4-FFF2-40B4-BE49-F238E27FC236}">
                <a16:creationId xmlns:a16="http://schemas.microsoft.com/office/drawing/2014/main" id="{14ED8102-9CB8-4A73-867C-428C7D5569D2}"/>
              </a:ext>
            </a:extLst>
          </p:cNvPr>
          <p:cNvCxnSpPr>
            <a:cxnSpLocks/>
            <a:stCxn id="19" idx="1"/>
          </p:cNvCxnSpPr>
          <p:nvPr/>
        </p:nvCxnSpPr>
        <p:spPr>
          <a:xfrm flipH="1" flipV="1">
            <a:off x="8686802" y="2728190"/>
            <a:ext cx="342578" cy="543100"/>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B9E0C5-1ECB-4363-A4AE-B55472CB22D0}"/>
              </a:ext>
            </a:extLst>
          </p:cNvPr>
          <p:cNvCxnSpPr>
            <a:cxnSpLocks/>
            <a:stCxn id="19" idx="6"/>
          </p:cNvCxnSpPr>
          <p:nvPr/>
        </p:nvCxnSpPr>
        <p:spPr>
          <a:xfrm flipV="1">
            <a:off x="9332420" y="3021846"/>
            <a:ext cx="757511" cy="358942"/>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5D18BC-C86B-40D4-B487-FFC737EDB009}"/>
              </a:ext>
            </a:extLst>
          </p:cNvPr>
          <p:cNvPicPr>
            <a:picLocks noChangeAspect="1"/>
          </p:cNvPicPr>
          <p:nvPr/>
        </p:nvPicPr>
        <p:blipFill>
          <a:blip r:embed="rId5"/>
          <a:stretch>
            <a:fillRect/>
          </a:stretch>
        </p:blipFill>
        <p:spPr>
          <a:xfrm>
            <a:off x="6638925" y="3829300"/>
            <a:ext cx="5553075" cy="2352675"/>
          </a:xfrm>
          <a:prstGeom prst="rect">
            <a:avLst/>
          </a:prstGeom>
        </p:spPr>
      </p:pic>
      <p:sp>
        <p:nvSpPr>
          <p:cNvPr id="12" name="Title 1">
            <a:extLst>
              <a:ext uri="{FF2B5EF4-FFF2-40B4-BE49-F238E27FC236}">
                <a16:creationId xmlns:a16="http://schemas.microsoft.com/office/drawing/2014/main" id="{BBAAA644-6D28-46E0-8010-4E697D9D5913}"/>
              </a:ext>
            </a:extLst>
          </p:cNvPr>
          <p:cNvSpPr>
            <a:spLocks noGrp="1"/>
          </p:cNvSpPr>
          <p:nvPr>
            <p:ph type="title"/>
          </p:nvPr>
        </p:nvSpPr>
        <p:spPr>
          <a:xfrm>
            <a:off x="412056" y="107095"/>
            <a:ext cx="9523161" cy="1325563"/>
          </a:xfrm>
        </p:spPr>
        <p:txBody>
          <a:bodyPr/>
          <a:lstStyle/>
          <a:p>
            <a:r>
              <a:rPr lang="en-US" dirty="0"/>
              <a:t>Extension amendment application steps</a:t>
            </a:r>
          </a:p>
        </p:txBody>
      </p:sp>
      <p:sp>
        <p:nvSpPr>
          <p:cNvPr id="17" name="Content Placeholder 2">
            <a:extLst>
              <a:ext uri="{FF2B5EF4-FFF2-40B4-BE49-F238E27FC236}">
                <a16:creationId xmlns:a16="http://schemas.microsoft.com/office/drawing/2014/main" id="{9A6A9910-C63A-4E2B-BC3E-D6E94607B3C5}"/>
              </a:ext>
            </a:extLst>
          </p:cNvPr>
          <p:cNvSpPr txBox="1">
            <a:spLocks/>
          </p:cNvSpPr>
          <p:nvPr/>
        </p:nvSpPr>
        <p:spPr>
          <a:xfrm>
            <a:off x="95250" y="1974457"/>
            <a:ext cx="4125650"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Review read-only information copied from the Parent permit</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9" name="Flowchart: Connector 18">
            <a:extLst>
              <a:ext uri="{FF2B5EF4-FFF2-40B4-BE49-F238E27FC236}">
                <a16:creationId xmlns:a16="http://schemas.microsoft.com/office/drawing/2014/main" id="{928DA0BC-9D1C-4046-B7EE-04A56175564D}"/>
              </a:ext>
            </a:extLst>
          </p:cNvPr>
          <p:cNvSpPr/>
          <p:nvPr/>
        </p:nvSpPr>
        <p:spPr>
          <a:xfrm>
            <a:off x="8977386" y="322593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24" name="Straight Arrow Connector 23">
            <a:extLst>
              <a:ext uri="{FF2B5EF4-FFF2-40B4-BE49-F238E27FC236}">
                <a16:creationId xmlns:a16="http://schemas.microsoft.com/office/drawing/2014/main" id="{73609100-7174-4D4B-BAEC-82AF3B9C8401}"/>
              </a:ext>
            </a:extLst>
          </p:cNvPr>
          <p:cNvCxnSpPr>
            <a:cxnSpLocks/>
            <a:stCxn id="19" idx="5"/>
          </p:cNvCxnSpPr>
          <p:nvPr/>
        </p:nvCxnSpPr>
        <p:spPr>
          <a:xfrm>
            <a:off x="9280426" y="3490286"/>
            <a:ext cx="654791" cy="521809"/>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629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E06F9-2D2E-4C67-A4B8-A77B6C79D4F5}"/>
              </a:ext>
            </a:extLst>
          </p:cNvPr>
          <p:cNvPicPr>
            <a:picLocks noChangeAspect="1"/>
          </p:cNvPicPr>
          <p:nvPr/>
        </p:nvPicPr>
        <p:blipFill rotWithShape="1">
          <a:blip r:embed="rId3"/>
          <a:srcRect t="6867" r="5696" b="1499"/>
          <a:stretch/>
        </p:blipFill>
        <p:spPr>
          <a:xfrm>
            <a:off x="5970270" y="-7990"/>
            <a:ext cx="6126480" cy="6755632"/>
          </a:xfrm>
          <a:prstGeom prst="rect">
            <a:avLst/>
          </a:prstGeom>
        </p:spPr>
      </p:pic>
      <p:sp>
        <p:nvSpPr>
          <p:cNvPr id="7" name="Rectangle 6">
            <a:extLst>
              <a:ext uri="{FF2B5EF4-FFF2-40B4-BE49-F238E27FC236}">
                <a16:creationId xmlns:a16="http://schemas.microsoft.com/office/drawing/2014/main" id="{807556C2-23D5-4385-896A-AA526279EFA3}"/>
              </a:ext>
            </a:extLst>
          </p:cNvPr>
          <p:cNvSpPr/>
          <p:nvPr/>
        </p:nvSpPr>
        <p:spPr>
          <a:xfrm>
            <a:off x="8300529" y="5673345"/>
            <a:ext cx="1251172" cy="18554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571232BE-D94F-45C7-8E29-ACE7E8A0C8EC}"/>
              </a:ext>
            </a:extLst>
          </p:cNvPr>
          <p:cNvSpPr>
            <a:spLocks noGrp="1"/>
          </p:cNvSpPr>
          <p:nvPr>
            <p:ph type="title"/>
          </p:nvPr>
        </p:nvSpPr>
        <p:spPr>
          <a:xfrm>
            <a:off x="95250" y="110358"/>
            <a:ext cx="6484226" cy="1325563"/>
          </a:xfrm>
        </p:spPr>
        <p:txBody>
          <a:bodyPr/>
          <a:lstStyle/>
          <a:p>
            <a:r>
              <a:rPr lang="en-US" dirty="0"/>
              <a:t>Revision amendment application steps</a:t>
            </a:r>
          </a:p>
        </p:txBody>
      </p:sp>
      <p:sp>
        <p:nvSpPr>
          <p:cNvPr id="12" name="Content Placeholder 2">
            <a:extLst>
              <a:ext uri="{FF2B5EF4-FFF2-40B4-BE49-F238E27FC236}">
                <a16:creationId xmlns:a16="http://schemas.microsoft.com/office/drawing/2014/main" id="{878F28E9-2F68-46BA-A3D8-B4E5F13964A7}"/>
              </a:ext>
            </a:extLst>
          </p:cNvPr>
          <p:cNvSpPr txBox="1">
            <a:spLocks/>
          </p:cNvSpPr>
          <p:nvPr/>
        </p:nvSpPr>
        <p:spPr>
          <a:xfrm>
            <a:off x="-2533" y="1825399"/>
            <a:ext cx="5724986"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4"/>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you want to extend all uses: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Related Information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page, 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Extend All Uses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box</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Either enter a new start date using the calendar icon in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New End Date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field; or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Enter the desired duration in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Duration</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field</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A0900BA-B2CF-4062-BEE9-B3D0602320A3}"/>
              </a:ext>
            </a:extLst>
          </p:cNvPr>
          <p:cNvSpPr/>
          <p:nvPr/>
        </p:nvSpPr>
        <p:spPr>
          <a:xfrm>
            <a:off x="8300529" y="5949710"/>
            <a:ext cx="1085209" cy="13578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lowchart: Connector 13">
            <a:extLst>
              <a:ext uri="{FF2B5EF4-FFF2-40B4-BE49-F238E27FC236}">
                <a16:creationId xmlns:a16="http://schemas.microsoft.com/office/drawing/2014/main" id="{25BB6BDC-82BF-40E4-8DCF-E24F2CB6BA40}"/>
              </a:ext>
            </a:extLst>
          </p:cNvPr>
          <p:cNvSpPr/>
          <p:nvPr/>
        </p:nvSpPr>
        <p:spPr>
          <a:xfrm>
            <a:off x="8539569" y="485548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cxnSp>
        <p:nvCxnSpPr>
          <p:cNvPr id="15" name="Straight Arrow Connector 14">
            <a:extLst>
              <a:ext uri="{FF2B5EF4-FFF2-40B4-BE49-F238E27FC236}">
                <a16:creationId xmlns:a16="http://schemas.microsoft.com/office/drawing/2014/main" id="{988C199F-0874-4A68-8279-8808D162ADA4}"/>
              </a:ext>
            </a:extLst>
          </p:cNvPr>
          <p:cNvCxnSpPr>
            <a:cxnSpLocks/>
            <a:stCxn id="14" idx="4"/>
          </p:cNvCxnSpPr>
          <p:nvPr/>
        </p:nvCxnSpPr>
        <p:spPr>
          <a:xfrm>
            <a:off x="8717086" y="5165191"/>
            <a:ext cx="668652" cy="508153"/>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906447-740C-465A-B974-3DCD8D80DF49}"/>
              </a:ext>
            </a:extLst>
          </p:cNvPr>
          <p:cNvCxnSpPr>
            <a:cxnSpLocks/>
            <a:stCxn id="14" idx="4"/>
          </p:cNvCxnSpPr>
          <p:nvPr/>
        </p:nvCxnSpPr>
        <p:spPr>
          <a:xfrm flipH="1">
            <a:off x="8635153" y="5165191"/>
            <a:ext cx="81933" cy="508153"/>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F9AF8A9F-5991-4729-BF1A-32F85408DCDC}"/>
              </a:ext>
            </a:extLst>
          </p:cNvPr>
          <p:cNvSpPr/>
          <p:nvPr/>
        </p:nvSpPr>
        <p:spPr>
          <a:xfrm>
            <a:off x="7945495" y="585889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23" name="Rectangle 22">
            <a:extLst>
              <a:ext uri="{FF2B5EF4-FFF2-40B4-BE49-F238E27FC236}">
                <a16:creationId xmlns:a16="http://schemas.microsoft.com/office/drawing/2014/main" id="{A39088E8-1D30-460B-B85A-531CECD13487}"/>
              </a:ext>
            </a:extLst>
          </p:cNvPr>
          <p:cNvSpPr/>
          <p:nvPr/>
        </p:nvSpPr>
        <p:spPr>
          <a:xfrm>
            <a:off x="11004386" y="6524112"/>
            <a:ext cx="1092364" cy="22353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Flowchart: Connector 23">
            <a:extLst>
              <a:ext uri="{FF2B5EF4-FFF2-40B4-BE49-F238E27FC236}">
                <a16:creationId xmlns:a16="http://schemas.microsoft.com/office/drawing/2014/main" id="{B7BF1DAF-EB16-4EC8-82FE-9A7807E4B509}"/>
              </a:ext>
            </a:extLst>
          </p:cNvPr>
          <p:cNvSpPr/>
          <p:nvPr/>
        </p:nvSpPr>
        <p:spPr>
          <a:xfrm>
            <a:off x="10658310" y="63692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18" name="Flowchart: Connector 17">
            <a:extLst>
              <a:ext uri="{FF2B5EF4-FFF2-40B4-BE49-F238E27FC236}">
                <a16:creationId xmlns:a16="http://schemas.microsoft.com/office/drawing/2014/main" id="{1A638853-33F9-4246-8AD3-C2767031C728}"/>
              </a:ext>
            </a:extLst>
          </p:cNvPr>
          <p:cNvSpPr/>
          <p:nvPr/>
        </p:nvSpPr>
        <p:spPr>
          <a:xfrm>
            <a:off x="7829501" y="484531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cxnSp>
        <p:nvCxnSpPr>
          <p:cNvPr id="19" name="Straight Arrow Connector 18">
            <a:extLst>
              <a:ext uri="{FF2B5EF4-FFF2-40B4-BE49-F238E27FC236}">
                <a16:creationId xmlns:a16="http://schemas.microsoft.com/office/drawing/2014/main" id="{B88329FB-E086-4B78-BD68-155840995AF6}"/>
              </a:ext>
            </a:extLst>
          </p:cNvPr>
          <p:cNvCxnSpPr>
            <a:cxnSpLocks/>
            <a:stCxn id="18" idx="4"/>
          </p:cNvCxnSpPr>
          <p:nvPr/>
        </p:nvCxnSpPr>
        <p:spPr>
          <a:xfrm>
            <a:off x="8007018" y="5155022"/>
            <a:ext cx="273101" cy="427505"/>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894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A40D3F-17AD-412C-9E56-C4988B12A99B}"/>
              </a:ext>
            </a:extLst>
          </p:cNvPr>
          <p:cNvPicPr>
            <a:picLocks noChangeAspect="1"/>
          </p:cNvPicPr>
          <p:nvPr/>
        </p:nvPicPr>
        <p:blipFill rotWithShape="1">
          <a:blip r:embed="rId2"/>
          <a:srcRect l="4952"/>
          <a:stretch/>
        </p:blipFill>
        <p:spPr>
          <a:xfrm>
            <a:off x="5014091" y="796118"/>
            <a:ext cx="7177909" cy="5468821"/>
          </a:xfrm>
          <a:prstGeom prst="rect">
            <a:avLst/>
          </a:prstGeom>
        </p:spPr>
      </p:pic>
      <p:sp>
        <p:nvSpPr>
          <p:cNvPr id="9" name="Flowchart: Connector 8">
            <a:extLst>
              <a:ext uri="{FF2B5EF4-FFF2-40B4-BE49-F238E27FC236}">
                <a16:creationId xmlns:a16="http://schemas.microsoft.com/office/drawing/2014/main" id="{5C12B50F-A230-4C42-A9A0-EFBFBA8AD174}"/>
              </a:ext>
            </a:extLst>
          </p:cNvPr>
          <p:cNvSpPr/>
          <p:nvPr/>
        </p:nvSpPr>
        <p:spPr>
          <a:xfrm>
            <a:off x="4899308" y="451216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pic>
        <p:nvPicPr>
          <p:cNvPr id="12" name="Picture 11">
            <a:extLst>
              <a:ext uri="{FF2B5EF4-FFF2-40B4-BE49-F238E27FC236}">
                <a16:creationId xmlns:a16="http://schemas.microsoft.com/office/drawing/2014/main" id="{A0675338-C09E-4076-AC6C-AA8ED38C0A45}"/>
              </a:ext>
            </a:extLst>
          </p:cNvPr>
          <p:cNvPicPr>
            <a:picLocks noChangeAspect="1"/>
          </p:cNvPicPr>
          <p:nvPr/>
        </p:nvPicPr>
        <p:blipFill>
          <a:blip r:embed="rId3"/>
          <a:stretch>
            <a:fillRect/>
          </a:stretch>
        </p:blipFill>
        <p:spPr>
          <a:xfrm>
            <a:off x="7903591" y="1580848"/>
            <a:ext cx="3932532" cy="3009078"/>
          </a:xfrm>
          <a:prstGeom prst="rect">
            <a:avLst/>
          </a:prstGeom>
        </p:spPr>
      </p:pic>
      <p:sp>
        <p:nvSpPr>
          <p:cNvPr id="14" name="Rectangle 13">
            <a:extLst>
              <a:ext uri="{FF2B5EF4-FFF2-40B4-BE49-F238E27FC236}">
                <a16:creationId xmlns:a16="http://schemas.microsoft.com/office/drawing/2014/main" id="{26BBA6D0-ADBF-4EE1-B40B-3F0876926CA5}"/>
              </a:ext>
            </a:extLst>
          </p:cNvPr>
          <p:cNvSpPr/>
          <p:nvPr/>
        </p:nvSpPr>
        <p:spPr>
          <a:xfrm>
            <a:off x="9156969" y="2121681"/>
            <a:ext cx="1200807" cy="36479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DBF5A72-AC91-4CE9-A176-BA5F0469D2C3}"/>
              </a:ext>
            </a:extLst>
          </p:cNvPr>
          <p:cNvSpPr/>
          <p:nvPr/>
        </p:nvSpPr>
        <p:spPr>
          <a:xfrm>
            <a:off x="10404742" y="2116426"/>
            <a:ext cx="1200807" cy="36479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6693F796-CC74-4FFA-8E05-FCAB38C1AD4C}"/>
              </a:ext>
            </a:extLst>
          </p:cNvPr>
          <p:cNvCxnSpPr>
            <a:cxnSpLocks/>
          </p:cNvCxnSpPr>
          <p:nvPr/>
        </p:nvCxnSpPr>
        <p:spPr>
          <a:xfrm>
            <a:off x="9380315" y="2391878"/>
            <a:ext cx="1282262" cy="1471448"/>
          </a:xfrm>
          <a:prstGeom prst="straightConnector1">
            <a:avLst/>
          </a:prstGeom>
          <a:ln w="28575">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Flowchart: Connector 20">
            <a:extLst>
              <a:ext uri="{FF2B5EF4-FFF2-40B4-BE49-F238E27FC236}">
                <a16:creationId xmlns:a16="http://schemas.microsoft.com/office/drawing/2014/main" id="{AC78880F-5D89-4DBF-93E6-C1E7151A47E5}"/>
              </a:ext>
            </a:extLst>
          </p:cNvPr>
          <p:cNvSpPr/>
          <p:nvPr/>
        </p:nvSpPr>
        <p:spPr>
          <a:xfrm>
            <a:off x="10174168" y="18330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3" name="Flowchart: Connector 22">
            <a:extLst>
              <a:ext uri="{FF2B5EF4-FFF2-40B4-BE49-F238E27FC236}">
                <a16:creationId xmlns:a16="http://schemas.microsoft.com/office/drawing/2014/main" id="{3EC6A176-C3A6-4C3C-9816-FCE7C06CDE44}"/>
              </a:ext>
            </a:extLst>
          </p:cNvPr>
          <p:cNvSpPr/>
          <p:nvPr/>
        </p:nvSpPr>
        <p:spPr>
          <a:xfrm>
            <a:off x="10662577" y="58395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p>
        </p:txBody>
      </p:sp>
      <p:sp>
        <p:nvSpPr>
          <p:cNvPr id="18" name="Title 1">
            <a:extLst>
              <a:ext uri="{FF2B5EF4-FFF2-40B4-BE49-F238E27FC236}">
                <a16:creationId xmlns:a16="http://schemas.microsoft.com/office/drawing/2014/main" id="{8A5606B2-3079-4A46-985D-036EF7B79157}"/>
              </a:ext>
            </a:extLst>
          </p:cNvPr>
          <p:cNvSpPr>
            <a:spLocks noGrp="1"/>
          </p:cNvSpPr>
          <p:nvPr>
            <p:ph type="title"/>
          </p:nvPr>
        </p:nvSpPr>
        <p:spPr>
          <a:xfrm>
            <a:off x="12829" y="6397"/>
            <a:ext cx="9448143" cy="923330"/>
          </a:xfrm>
        </p:spPr>
        <p:txBody>
          <a:bodyPr/>
          <a:lstStyle/>
          <a:p>
            <a:r>
              <a:rPr lang="en-US" dirty="0"/>
              <a:t>Extension amendment application steps</a:t>
            </a:r>
          </a:p>
        </p:txBody>
      </p:sp>
      <p:sp>
        <p:nvSpPr>
          <p:cNvPr id="19" name="Content Placeholder 2">
            <a:extLst>
              <a:ext uri="{FF2B5EF4-FFF2-40B4-BE49-F238E27FC236}">
                <a16:creationId xmlns:a16="http://schemas.microsoft.com/office/drawing/2014/main" id="{9066F59C-2335-49B1-AEC5-70EB16DF1FA3}"/>
              </a:ext>
            </a:extLst>
          </p:cNvPr>
          <p:cNvSpPr txBox="1">
            <a:spLocks/>
          </p:cNvSpPr>
          <p:nvPr/>
        </p:nvSpPr>
        <p:spPr>
          <a:xfrm>
            <a:off x="-201247" y="827662"/>
            <a:ext cx="5175506" cy="5147111"/>
          </a:xfrm>
          <a:prstGeom prst="rect">
            <a:avLst/>
          </a:prstGeom>
        </p:spPr>
        <p:txBody>
          <a:bodyPr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extend one use at a time:</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Use Information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page, click on box next to the use you want to extend</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Edit Selected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In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Right-of-Way Use Details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pop-up window, complete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Requested Start Date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and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Requested Duration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fields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Submit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Repeat steps as needed to extend additional uses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all uses have been extended, 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lvl="1" indent="0">
              <a:buNone/>
              <a:defRPr/>
            </a:pPr>
            <a:r>
              <a:rPr lang="en-US" sz="2000" b="1" i="1" dirty="0">
                <a:solidFill>
                  <a:srgbClr val="FF0000"/>
                </a:solidFill>
              </a:rPr>
              <a:t>TIP:  </a:t>
            </a:r>
            <a:r>
              <a:rPr lang="en-US" sz="2000" i="1" dirty="0">
                <a:solidFill>
                  <a:srgbClr val="FF0000"/>
                </a:solidFill>
              </a:rPr>
              <a:t>You must extend at least 1 use row before clicking Continue Application or you will get an error.</a:t>
            </a:r>
          </a:p>
          <a:p>
            <a:pPr marL="685800" marR="0" lvl="2" indent="0" algn="l" defTabSz="685800" rtl="0" eaLnBrk="1" fontAlgn="auto" latinLnBrk="0" hangingPunct="1">
              <a:lnSpc>
                <a:spcPct val="90000"/>
              </a:lnSpc>
              <a:spcBef>
                <a:spcPts val="375"/>
              </a:spcBef>
              <a:spcAft>
                <a:spcPts val="0"/>
              </a:spcAft>
              <a:buClrTx/>
              <a:buSzTx/>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38708719-25A5-4545-917B-2D2A684E6266}"/>
              </a:ext>
            </a:extLst>
          </p:cNvPr>
          <p:cNvSpPr/>
          <p:nvPr/>
        </p:nvSpPr>
        <p:spPr>
          <a:xfrm>
            <a:off x="8042541" y="4241699"/>
            <a:ext cx="460985" cy="23122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lowchart: Connector 10">
            <a:extLst>
              <a:ext uri="{FF2B5EF4-FFF2-40B4-BE49-F238E27FC236}">
                <a16:creationId xmlns:a16="http://schemas.microsoft.com/office/drawing/2014/main" id="{8B0B0062-3BE7-40A0-BC5B-5BCE57A5F975}"/>
              </a:ext>
            </a:extLst>
          </p:cNvPr>
          <p:cNvSpPr/>
          <p:nvPr/>
        </p:nvSpPr>
        <p:spPr>
          <a:xfrm>
            <a:off x="7660817" y="42024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2" name="Rectangle 21">
            <a:extLst>
              <a:ext uri="{FF2B5EF4-FFF2-40B4-BE49-F238E27FC236}">
                <a16:creationId xmlns:a16="http://schemas.microsoft.com/office/drawing/2014/main" id="{AE724773-5404-4BC3-A7AC-F3ADD0E335A5}"/>
              </a:ext>
            </a:extLst>
          </p:cNvPr>
          <p:cNvSpPr/>
          <p:nvPr/>
        </p:nvSpPr>
        <p:spPr>
          <a:xfrm>
            <a:off x="11017611" y="5974773"/>
            <a:ext cx="1174389" cy="29016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4" name="Straight Arrow Connector 23">
            <a:extLst>
              <a:ext uri="{FF2B5EF4-FFF2-40B4-BE49-F238E27FC236}">
                <a16:creationId xmlns:a16="http://schemas.microsoft.com/office/drawing/2014/main" id="{42301266-7636-4E2D-B28F-32C352F9C31A}"/>
              </a:ext>
            </a:extLst>
          </p:cNvPr>
          <p:cNvCxnSpPr>
            <a:cxnSpLocks/>
            <a:stCxn id="15" idx="1"/>
          </p:cNvCxnSpPr>
          <p:nvPr/>
        </p:nvCxnSpPr>
        <p:spPr>
          <a:xfrm flipH="1">
            <a:off x="8954488" y="732045"/>
            <a:ext cx="471630" cy="461549"/>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7D04EE1-CB1D-4D43-9B12-FE72E3CC1BAD}"/>
              </a:ext>
            </a:extLst>
          </p:cNvPr>
          <p:cNvSpPr txBox="1"/>
          <p:nvPr/>
        </p:nvSpPr>
        <p:spPr>
          <a:xfrm>
            <a:off x="9426118" y="270380"/>
            <a:ext cx="2753053" cy="923330"/>
          </a:xfrm>
          <a:prstGeom prst="rect">
            <a:avLst/>
          </a:prstGeom>
          <a:noFill/>
        </p:spPr>
        <p:txBody>
          <a:bodyPr wrap="square" rtlCol="0">
            <a:spAutoFit/>
          </a:bodyPr>
          <a:lstStyle/>
          <a:p>
            <a:r>
              <a:rPr lang="en-US" b="1" dirty="0">
                <a:solidFill>
                  <a:schemeClr val="accent2"/>
                </a:solidFill>
              </a:rPr>
              <a:t>This banner alerts you of the expiration date from the Parent permit</a:t>
            </a:r>
          </a:p>
        </p:txBody>
      </p:sp>
      <p:sp>
        <p:nvSpPr>
          <p:cNvPr id="26" name="Rectangle 25">
            <a:extLst>
              <a:ext uri="{FF2B5EF4-FFF2-40B4-BE49-F238E27FC236}">
                <a16:creationId xmlns:a16="http://schemas.microsoft.com/office/drawing/2014/main" id="{B82AA7F3-AE96-4C19-BAC5-6D4465EC1276}"/>
              </a:ext>
            </a:extLst>
          </p:cNvPr>
          <p:cNvSpPr/>
          <p:nvPr/>
        </p:nvSpPr>
        <p:spPr>
          <a:xfrm>
            <a:off x="5139559" y="4698737"/>
            <a:ext cx="388882" cy="309708"/>
          </a:xfrm>
          <a:prstGeom prst="rect">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0686C2D6-05DC-49C8-8ED5-918868A8261A}"/>
              </a:ext>
            </a:extLst>
          </p:cNvPr>
          <p:cNvSpPr/>
          <p:nvPr/>
        </p:nvSpPr>
        <p:spPr>
          <a:xfrm>
            <a:off x="5139559" y="5418569"/>
            <a:ext cx="794516" cy="23122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Flowchart: Connector 27">
            <a:extLst>
              <a:ext uri="{FF2B5EF4-FFF2-40B4-BE49-F238E27FC236}">
                <a16:creationId xmlns:a16="http://schemas.microsoft.com/office/drawing/2014/main" id="{D5CAB6D0-7285-4720-8300-62E71FC09A63}"/>
              </a:ext>
            </a:extLst>
          </p:cNvPr>
          <p:cNvSpPr/>
          <p:nvPr/>
        </p:nvSpPr>
        <p:spPr>
          <a:xfrm>
            <a:off x="4942126" y="51927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Tree>
    <p:extLst>
      <p:ext uri="{BB962C8B-B14F-4D97-AF65-F5344CB8AC3E}">
        <p14:creationId xmlns:p14="http://schemas.microsoft.com/office/powerpoint/2010/main" val="450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B81D4045-5FC0-4B83-BBBB-0AFFB1C8BA1B}"/>
              </a:ext>
            </a:extLst>
          </p:cNvPr>
          <p:cNvPicPr>
            <a:picLocks noChangeAspect="1"/>
          </p:cNvPicPr>
          <p:nvPr/>
        </p:nvPicPr>
        <p:blipFill rotWithShape="1">
          <a:blip r:embed="rId2"/>
          <a:srcRect l="1857" t="3073" r="63472" b="33378"/>
          <a:stretch/>
        </p:blipFill>
        <p:spPr>
          <a:xfrm>
            <a:off x="5212938" y="1643946"/>
            <a:ext cx="2747631" cy="3056785"/>
          </a:xfrm>
          <a:prstGeom prst="rect">
            <a:avLst/>
          </a:prstGeom>
        </p:spPr>
      </p:pic>
      <p:sp>
        <p:nvSpPr>
          <p:cNvPr id="18" name="Title 1">
            <a:extLst>
              <a:ext uri="{FF2B5EF4-FFF2-40B4-BE49-F238E27FC236}">
                <a16:creationId xmlns:a16="http://schemas.microsoft.com/office/drawing/2014/main" id="{8A5606B2-3079-4A46-985D-036EF7B79157}"/>
              </a:ext>
            </a:extLst>
          </p:cNvPr>
          <p:cNvSpPr>
            <a:spLocks noGrp="1"/>
          </p:cNvSpPr>
          <p:nvPr>
            <p:ph type="title"/>
          </p:nvPr>
        </p:nvSpPr>
        <p:spPr>
          <a:xfrm>
            <a:off x="95250" y="13229"/>
            <a:ext cx="11066736" cy="1325563"/>
          </a:xfrm>
        </p:spPr>
        <p:txBody>
          <a:bodyPr>
            <a:normAutofit/>
          </a:bodyPr>
          <a:lstStyle/>
          <a:p>
            <a:r>
              <a:rPr lang="en-US" sz="4000" dirty="0"/>
              <a:t>Extension amendment application </a:t>
            </a:r>
            <a:r>
              <a:rPr lang="en-US" dirty="0"/>
              <a:t>steps</a:t>
            </a:r>
            <a:endParaRPr lang="en-US" sz="4000" dirty="0"/>
          </a:p>
        </p:txBody>
      </p:sp>
      <p:sp>
        <p:nvSpPr>
          <p:cNvPr id="19" name="Content Placeholder 2">
            <a:extLst>
              <a:ext uri="{FF2B5EF4-FFF2-40B4-BE49-F238E27FC236}">
                <a16:creationId xmlns:a16="http://schemas.microsoft.com/office/drawing/2014/main" id="{9066F59C-2335-49B1-AEC5-70EB16DF1FA3}"/>
              </a:ext>
            </a:extLst>
          </p:cNvPr>
          <p:cNvSpPr txBox="1">
            <a:spLocks/>
          </p:cNvSpPr>
          <p:nvPr/>
        </p:nvSpPr>
        <p:spPr>
          <a:xfrm>
            <a:off x="-48595" y="1162617"/>
            <a:ext cx="5221565" cy="4828607"/>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6"/>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edit a use(s):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Use Information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page, click on box next to the use you want to edit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Edit Selected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In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Right-of-Way Use Details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pop-up window, update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Requested Start Date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and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Requested Duration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fields as needed</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Submit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Repeat steps as needed</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a:t>
            </a:r>
            <a:r>
              <a:rPr lang="en-US" sz="2200" dirty="0">
                <a:solidFill>
                  <a:srgbClr val="003DA5">
                    <a:lumMod val="50000"/>
                  </a:srgbClr>
                </a:solidFill>
                <a:latin typeface="Calibri"/>
              </a:rPr>
              <a:t>editing is complete, c</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685800" marR="0" lvl="2" indent="0" algn="l" defTabSz="685800" rtl="0" eaLnBrk="1" fontAlgn="auto" latinLnBrk="0" hangingPunct="1">
              <a:lnSpc>
                <a:spcPct val="90000"/>
              </a:lnSpc>
              <a:spcBef>
                <a:spcPts val="375"/>
              </a:spcBef>
              <a:spcAft>
                <a:spcPts val="0"/>
              </a:spcAft>
              <a:buClrTx/>
              <a:buSzTx/>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CE19C9F1-EA2C-48AF-B5D4-995663896F50}"/>
              </a:ext>
            </a:extLst>
          </p:cNvPr>
          <p:cNvPicPr>
            <a:picLocks noChangeAspect="1"/>
          </p:cNvPicPr>
          <p:nvPr/>
        </p:nvPicPr>
        <p:blipFill>
          <a:blip r:embed="rId3"/>
          <a:stretch>
            <a:fillRect/>
          </a:stretch>
        </p:blipFill>
        <p:spPr>
          <a:xfrm>
            <a:off x="7776166" y="1638054"/>
            <a:ext cx="3932532" cy="3009078"/>
          </a:xfrm>
          <a:prstGeom prst="rect">
            <a:avLst/>
          </a:prstGeom>
        </p:spPr>
      </p:pic>
      <p:sp>
        <p:nvSpPr>
          <p:cNvPr id="20" name="Rectangle 19">
            <a:extLst>
              <a:ext uri="{FF2B5EF4-FFF2-40B4-BE49-F238E27FC236}">
                <a16:creationId xmlns:a16="http://schemas.microsoft.com/office/drawing/2014/main" id="{38708719-25A5-4545-917B-2D2A684E6266}"/>
              </a:ext>
            </a:extLst>
          </p:cNvPr>
          <p:cNvSpPr/>
          <p:nvPr/>
        </p:nvSpPr>
        <p:spPr>
          <a:xfrm>
            <a:off x="7920601" y="4319751"/>
            <a:ext cx="487675" cy="207405"/>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lowchart: Connector 10">
            <a:extLst>
              <a:ext uri="{FF2B5EF4-FFF2-40B4-BE49-F238E27FC236}">
                <a16:creationId xmlns:a16="http://schemas.microsoft.com/office/drawing/2014/main" id="{8B0B0062-3BE7-40A0-BC5B-5BCE57A5F975}"/>
              </a:ext>
            </a:extLst>
          </p:cNvPr>
          <p:cNvSpPr/>
          <p:nvPr/>
        </p:nvSpPr>
        <p:spPr>
          <a:xfrm>
            <a:off x="7565567" y="421744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14" name="Rectangle 13">
            <a:extLst>
              <a:ext uri="{FF2B5EF4-FFF2-40B4-BE49-F238E27FC236}">
                <a16:creationId xmlns:a16="http://schemas.microsoft.com/office/drawing/2014/main" id="{26BBA6D0-ADBF-4EE1-B40B-3F0876926CA5}"/>
              </a:ext>
            </a:extLst>
          </p:cNvPr>
          <p:cNvSpPr/>
          <p:nvPr/>
        </p:nvSpPr>
        <p:spPr>
          <a:xfrm>
            <a:off x="9061719" y="2136672"/>
            <a:ext cx="1200807" cy="36479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DBF5A72-AC91-4CE9-A176-BA5F0469D2C3}"/>
              </a:ext>
            </a:extLst>
          </p:cNvPr>
          <p:cNvSpPr/>
          <p:nvPr/>
        </p:nvSpPr>
        <p:spPr>
          <a:xfrm>
            <a:off x="10309492" y="2131417"/>
            <a:ext cx="1200807" cy="36479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6693F796-CC74-4FFA-8E05-FCAB38C1AD4C}"/>
              </a:ext>
            </a:extLst>
          </p:cNvPr>
          <p:cNvCxnSpPr>
            <a:cxnSpLocks/>
          </p:cNvCxnSpPr>
          <p:nvPr/>
        </p:nvCxnSpPr>
        <p:spPr>
          <a:xfrm>
            <a:off x="9285065" y="2406869"/>
            <a:ext cx="1282262" cy="1471448"/>
          </a:xfrm>
          <a:prstGeom prst="straightConnector1">
            <a:avLst/>
          </a:prstGeom>
          <a:ln w="28575">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Flowchart: Connector 20">
            <a:extLst>
              <a:ext uri="{FF2B5EF4-FFF2-40B4-BE49-F238E27FC236}">
                <a16:creationId xmlns:a16="http://schemas.microsoft.com/office/drawing/2014/main" id="{AC78880F-5D89-4DBF-93E6-C1E7151A47E5}"/>
              </a:ext>
            </a:extLst>
          </p:cNvPr>
          <p:cNvSpPr/>
          <p:nvPr/>
        </p:nvSpPr>
        <p:spPr>
          <a:xfrm>
            <a:off x="10078918" y="184799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Tree>
    <p:extLst>
      <p:ext uri="{BB962C8B-B14F-4D97-AF65-F5344CB8AC3E}">
        <p14:creationId xmlns:p14="http://schemas.microsoft.com/office/powerpoint/2010/main" val="3282133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A4031B-6C9C-4294-B60C-40E95F541414}"/>
              </a:ext>
            </a:extLst>
          </p:cNvPr>
          <p:cNvPicPr>
            <a:picLocks noChangeAspect="1"/>
          </p:cNvPicPr>
          <p:nvPr/>
        </p:nvPicPr>
        <p:blipFill>
          <a:blip r:embed="rId3"/>
          <a:stretch>
            <a:fillRect/>
          </a:stretch>
        </p:blipFill>
        <p:spPr>
          <a:xfrm>
            <a:off x="4268251" y="831725"/>
            <a:ext cx="7543800" cy="3164648"/>
          </a:xfrm>
          <a:prstGeom prst="rect">
            <a:avLst/>
          </a:prstGeom>
          <a:effectLst>
            <a:outerShdw blurRad="63500" sx="102000" sy="102000" algn="ctr" rotWithShape="0">
              <a:prstClr val="black">
                <a:alpha val="40000"/>
              </a:prstClr>
            </a:outerShdw>
          </a:effectLst>
        </p:spPr>
      </p:pic>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Extension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246428" y="924168"/>
            <a:ext cx="4460920" cy="5118538"/>
          </a:xfrm>
          <a:prstGeom prst="rect">
            <a:avLst/>
          </a:prstGeom>
        </p:spPr>
        <p:txBody>
          <a:bodyPr anchor="t">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7"/>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upload a document: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Select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button</a:t>
            </a: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Choose the desired document from your computer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Document Type </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drop-down menu, select the type of document you are uploading</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FF0000"/>
                </a:solidFill>
                <a:effectLst/>
                <a:uLnTx/>
                <a:uFillTx/>
                <a:latin typeface="Calibri"/>
                <a:ea typeface="+mn-ea"/>
                <a:cs typeface="+mn-cs"/>
              </a:rPr>
              <a:t>Tip: </a:t>
            </a:r>
            <a:r>
              <a:rPr kumimoji="0" lang="en-US" sz="2400" b="0" i="1" u="none" strike="noStrike" kern="1200" cap="none" spc="0" normalizeH="0" baseline="0" noProof="0" dirty="0">
                <a:ln>
                  <a:noFill/>
                </a:ln>
                <a:solidFill>
                  <a:srgbClr val="FF0000"/>
                </a:solidFill>
                <a:effectLst/>
                <a:uLnTx/>
                <a:uFillTx/>
                <a:latin typeface="Calibri"/>
                <a:ea typeface="+mn-ea"/>
                <a:cs typeface="+mn-cs"/>
              </a:rPr>
              <a:t>For us to perform efficient plan review, only upload PDF documents.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Add a description (optional)</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Save</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To upload another document, click the</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 Select </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To move to the next step, click on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button</a:t>
            </a:r>
          </a:p>
        </p:txBody>
      </p:sp>
      <p:pic>
        <p:nvPicPr>
          <p:cNvPr id="10" name="Picture 9">
            <a:extLst>
              <a:ext uri="{FF2B5EF4-FFF2-40B4-BE49-F238E27FC236}">
                <a16:creationId xmlns:a16="http://schemas.microsoft.com/office/drawing/2014/main" id="{DAFFF699-C462-479E-9885-54EA9F9AAB35}"/>
              </a:ext>
            </a:extLst>
          </p:cNvPr>
          <p:cNvPicPr>
            <a:picLocks noChangeAspect="1"/>
          </p:cNvPicPr>
          <p:nvPr/>
        </p:nvPicPr>
        <p:blipFill rotWithShape="1">
          <a:blip r:embed="rId4"/>
          <a:srcRect t="35615" r="38382"/>
          <a:stretch/>
        </p:blipFill>
        <p:spPr>
          <a:xfrm>
            <a:off x="5246522" y="3137030"/>
            <a:ext cx="5199420" cy="3061429"/>
          </a:xfrm>
          <a:prstGeom prst="rect">
            <a:avLst/>
          </a:prstGeom>
          <a:ln>
            <a:noFill/>
          </a:ln>
          <a:effectLst>
            <a:outerShdw blurRad="292100" dist="139700" dir="2700000" algn="tl" rotWithShape="0">
              <a:srgbClr val="333333">
                <a:alpha val="65000"/>
              </a:srgbClr>
            </a:outerShdw>
          </a:effectLst>
        </p:spPr>
      </p:pic>
      <p:sp>
        <p:nvSpPr>
          <p:cNvPr id="11" name="Flowchart: Alternate Process 10">
            <a:extLst>
              <a:ext uri="{FF2B5EF4-FFF2-40B4-BE49-F238E27FC236}">
                <a16:creationId xmlns:a16="http://schemas.microsoft.com/office/drawing/2014/main" id="{31E5E310-68EF-44A5-AC2A-B17F26BE8908}"/>
              </a:ext>
            </a:extLst>
          </p:cNvPr>
          <p:cNvSpPr/>
          <p:nvPr/>
        </p:nvSpPr>
        <p:spPr>
          <a:xfrm>
            <a:off x="5481318" y="3638291"/>
            <a:ext cx="1364173" cy="38874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0BC45F41-722A-4A00-BFAA-52F550218928}"/>
              </a:ext>
            </a:extLst>
          </p:cNvPr>
          <p:cNvSpPr/>
          <p:nvPr/>
        </p:nvSpPr>
        <p:spPr>
          <a:xfrm>
            <a:off x="5160926" y="348343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13" name="Flowchart: Alternate Process 12">
            <a:extLst>
              <a:ext uri="{FF2B5EF4-FFF2-40B4-BE49-F238E27FC236}">
                <a16:creationId xmlns:a16="http://schemas.microsoft.com/office/drawing/2014/main" id="{B922E71C-3382-4FF3-AD22-3E4B1A89B26C}"/>
              </a:ext>
            </a:extLst>
          </p:cNvPr>
          <p:cNvSpPr/>
          <p:nvPr/>
        </p:nvSpPr>
        <p:spPr>
          <a:xfrm>
            <a:off x="5497080" y="4009659"/>
            <a:ext cx="4710737" cy="11646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B87A4E2E-9780-4E36-BC0C-08A8213A8629}"/>
              </a:ext>
            </a:extLst>
          </p:cNvPr>
          <p:cNvSpPr/>
          <p:nvPr/>
        </p:nvSpPr>
        <p:spPr>
          <a:xfrm>
            <a:off x="5158997" y="44256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15" name="Flowchart: Alternate Process 14">
            <a:extLst>
              <a:ext uri="{FF2B5EF4-FFF2-40B4-BE49-F238E27FC236}">
                <a16:creationId xmlns:a16="http://schemas.microsoft.com/office/drawing/2014/main" id="{F42832EC-767B-4C64-859D-ECF42E9B1BF9}"/>
              </a:ext>
            </a:extLst>
          </p:cNvPr>
          <p:cNvSpPr/>
          <p:nvPr/>
        </p:nvSpPr>
        <p:spPr>
          <a:xfrm>
            <a:off x="5475106" y="5183305"/>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8577E484-4918-4137-8FBD-C04A6DC7DF00}"/>
              </a:ext>
            </a:extLst>
          </p:cNvPr>
          <p:cNvSpPr/>
          <p:nvPr/>
        </p:nvSpPr>
        <p:spPr>
          <a:xfrm>
            <a:off x="5134165" y="515721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sp>
        <p:nvSpPr>
          <p:cNvPr id="17" name="Flowchart: Alternate Process 16">
            <a:extLst>
              <a:ext uri="{FF2B5EF4-FFF2-40B4-BE49-F238E27FC236}">
                <a16:creationId xmlns:a16="http://schemas.microsoft.com/office/drawing/2014/main" id="{795573F2-EC1F-4298-A823-36959F6F33AF}"/>
              </a:ext>
            </a:extLst>
          </p:cNvPr>
          <p:cNvSpPr/>
          <p:nvPr/>
        </p:nvSpPr>
        <p:spPr>
          <a:xfrm>
            <a:off x="5988791" y="5174284"/>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Connector 17">
            <a:extLst>
              <a:ext uri="{FF2B5EF4-FFF2-40B4-BE49-F238E27FC236}">
                <a16:creationId xmlns:a16="http://schemas.microsoft.com/office/drawing/2014/main" id="{840840C5-2AAB-4B7D-81E5-65DEC5C3EB0F}"/>
              </a:ext>
            </a:extLst>
          </p:cNvPr>
          <p:cNvSpPr/>
          <p:nvPr/>
        </p:nvSpPr>
        <p:spPr>
          <a:xfrm>
            <a:off x="6101148" y="53907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f</a:t>
            </a:r>
          </a:p>
        </p:txBody>
      </p:sp>
      <p:sp>
        <p:nvSpPr>
          <p:cNvPr id="19" name="Flowchart: Alternate Process 18">
            <a:extLst>
              <a:ext uri="{FF2B5EF4-FFF2-40B4-BE49-F238E27FC236}">
                <a16:creationId xmlns:a16="http://schemas.microsoft.com/office/drawing/2014/main" id="{C99D93DA-3E2C-4734-99BE-9A8C23B114FD}"/>
              </a:ext>
            </a:extLst>
          </p:cNvPr>
          <p:cNvSpPr/>
          <p:nvPr/>
        </p:nvSpPr>
        <p:spPr>
          <a:xfrm>
            <a:off x="4411127" y="3137030"/>
            <a:ext cx="487638"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42C2830E-1A2E-41CF-BA4D-A727801F8F30}"/>
              </a:ext>
            </a:extLst>
          </p:cNvPr>
          <p:cNvSpPr/>
          <p:nvPr/>
        </p:nvSpPr>
        <p:spPr>
          <a:xfrm>
            <a:off x="4090734" y="29821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21" name="Rectangle 20">
            <a:extLst>
              <a:ext uri="{FF2B5EF4-FFF2-40B4-BE49-F238E27FC236}">
                <a16:creationId xmlns:a16="http://schemas.microsoft.com/office/drawing/2014/main" id="{099B80F5-2D69-4440-9630-535BBD34DD7D}"/>
              </a:ext>
            </a:extLst>
          </p:cNvPr>
          <p:cNvSpPr/>
          <p:nvPr/>
        </p:nvSpPr>
        <p:spPr>
          <a:xfrm>
            <a:off x="5547765" y="4209156"/>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B92CCD09-E5DF-4EF4-94CD-271148FDB08D}"/>
              </a:ext>
            </a:extLst>
          </p:cNvPr>
          <p:cNvSpPr/>
          <p:nvPr/>
        </p:nvSpPr>
        <p:spPr>
          <a:xfrm>
            <a:off x="10588817" y="3676224"/>
            <a:ext cx="1223233"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71FC9356-0D42-4E03-940C-068C3882D522}"/>
              </a:ext>
            </a:extLst>
          </p:cNvPr>
          <p:cNvSpPr/>
          <p:nvPr/>
        </p:nvSpPr>
        <p:spPr>
          <a:xfrm>
            <a:off x="10268425" y="35213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g</a:t>
            </a:r>
          </a:p>
        </p:txBody>
      </p:sp>
    </p:spTree>
    <p:extLst>
      <p:ext uri="{BB962C8B-B14F-4D97-AF65-F5344CB8AC3E}">
        <p14:creationId xmlns:p14="http://schemas.microsoft.com/office/powerpoint/2010/main" val="2616574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52F8855-FA55-4CCC-83FA-9E5D97A263F7}"/>
              </a:ext>
            </a:extLst>
          </p:cNvPr>
          <p:cNvPicPr>
            <a:picLocks noChangeAspect="1"/>
          </p:cNvPicPr>
          <p:nvPr/>
        </p:nvPicPr>
        <p:blipFill>
          <a:blip r:embed="rId3"/>
          <a:stretch>
            <a:fillRect/>
          </a:stretch>
        </p:blipFill>
        <p:spPr>
          <a:xfrm>
            <a:off x="4599584" y="1161221"/>
            <a:ext cx="4556239" cy="4297680"/>
          </a:xfrm>
          <a:prstGeom prst="rect">
            <a:avLst/>
          </a:prstGeom>
          <a:effectLst>
            <a:outerShdw blurRad="63500" sx="102000" sy="102000" algn="ctr" rotWithShape="0">
              <a:prstClr val="black">
                <a:alpha val="40000"/>
              </a:prstClr>
            </a:outerShdw>
          </a:effectLst>
        </p:spPr>
      </p:pic>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Extension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0" y="1471163"/>
            <a:ext cx="4511532"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Go through all application pages to ensure information is accurate (use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Edit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button to make changes)</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the application is ready to submit: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Check the terms of agreement box</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06BFE610-C9CF-4AEA-A91E-06EF68F4A869}"/>
              </a:ext>
            </a:extLst>
          </p:cNvPr>
          <p:cNvPicPr>
            <a:picLocks noChangeAspect="1"/>
          </p:cNvPicPr>
          <p:nvPr/>
        </p:nvPicPr>
        <p:blipFill rotWithShape="1">
          <a:blip r:embed="rId4"/>
          <a:srcRect l="-1" r="1302" b="925"/>
          <a:stretch/>
        </p:blipFill>
        <p:spPr>
          <a:xfrm>
            <a:off x="5882640" y="2063172"/>
            <a:ext cx="6309360" cy="4384668"/>
          </a:xfrm>
          <a:prstGeom prst="rect">
            <a:avLst/>
          </a:prstGeom>
          <a:effectLst>
            <a:outerShdw blurRad="63500" sx="102000" sy="102000" algn="ctr" rotWithShape="0">
              <a:prstClr val="black">
                <a:alpha val="40000"/>
              </a:prstClr>
            </a:outerShdw>
          </a:effectLst>
        </p:spPr>
      </p:pic>
      <p:sp>
        <p:nvSpPr>
          <p:cNvPr id="13" name="Slide Number Placeholder 3">
            <a:extLst>
              <a:ext uri="{FF2B5EF4-FFF2-40B4-BE49-F238E27FC236}">
                <a16:creationId xmlns:a16="http://schemas.microsoft.com/office/drawing/2014/main" id="{96767520-AEF4-4827-8C61-743DAB8116D0}"/>
              </a:ext>
            </a:extLst>
          </p:cNvPr>
          <p:cNvSpPr txBox="1">
            <a:spLocks/>
          </p:cNvSpPr>
          <p:nvPr/>
        </p:nvSpPr>
        <p:spPr>
          <a:xfrm>
            <a:off x="8001000" y="628539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4" name="Flowchart: Alternate Process 13">
            <a:extLst>
              <a:ext uri="{FF2B5EF4-FFF2-40B4-BE49-F238E27FC236}">
                <a16:creationId xmlns:a16="http://schemas.microsoft.com/office/drawing/2014/main" id="{BE534D69-F0D9-4D85-83D7-24608F452BC4}"/>
              </a:ext>
            </a:extLst>
          </p:cNvPr>
          <p:cNvSpPr/>
          <p:nvPr/>
        </p:nvSpPr>
        <p:spPr>
          <a:xfrm>
            <a:off x="5882640" y="5892800"/>
            <a:ext cx="1990129"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Alternate Process 14">
            <a:extLst>
              <a:ext uri="{FF2B5EF4-FFF2-40B4-BE49-F238E27FC236}">
                <a16:creationId xmlns:a16="http://schemas.microsoft.com/office/drawing/2014/main" id="{DCB97E20-575B-4531-8161-C73D347FA2B9}"/>
              </a:ext>
            </a:extLst>
          </p:cNvPr>
          <p:cNvSpPr/>
          <p:nvPr/>
        </p:nvSpPr>
        <p:spPr>
          <a:xfrm>
            <a:off x="11182936" y="6183271"/>
            <a:ext cx="1009064" cy="24094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5042C5DD-FFB0-4BF2-8EAB-B59FCA117B85}"/>
              </a:ext>
            </a:extLst>
          </p:cNvPr>
          <p:cNvSpPr/>
          <p:nvPr/>
        </p:nvSpPr>
        <p:spPr>
          <a:xfrm>
            <a:off x="5628924" y="562901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7" name="Flowchart: Connector 16">
            <a:extLst>
              <a:ext uri="{FF2B5EF4-FFF2-40B4-BE49-F238E27FC236}">
                <a16:creationId xmlns:a16="http://schemas.microsoft.com/office/drawing/2014/main" id="{99C3293E-BBFF-492D-ADEB-2552B1E0D0B2}"/>
              </a:ext>
            </a:extLst>
          </p:cNvPr>
          <p:cNvSpPr/>
          <p:nvPr/>
        </p:nvSpPr>
        <p:spPr>
          <a:xfrm>
            <a:off x="10938882" y="59277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Tree>
    <p:extLst>
      <p:ext uri="{BB962C8B-B14F-4D97-AF65-F5344CB8AC3E}">
        <p14:creationId xmlns:p14="http://schemas.microsoft.com/office/powerpoint/2010/main" val="1202566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dirty="0"/>
              <a:t>Extension amendment application steps</a:t>
            </a:r>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0" y="1471163"/>
            <a:ext cx="4511532" cy="453276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0"/>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the application is submitted, you will receive a Thank You confirmation with your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Record Number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noted</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0"/>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0"/>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You can open the permit by clicking on the blue hyperlink permit number</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0"/>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Slide Number Placeholder 3">
            <a:extLst>
              <a:ext uri="{FF2B5EF4-FFF2-40B4-BE49-F238E27FC236}">
                <a16:creationId xmlns:a16="http://schemas.microsoft.com/office/drawing/2014/main" id="{96767520-AEF4-4827-8C61-743DAB8116D0}"/>
              </a:ext>
            </a:extLst>
          </p:cNvPr>
          <p:cNvSpPr txBox="1">
            <a:spLocks/>
          </p:cNvSpPr>
          <p:nvPr/>
        </p:nvSpPr>
        <p:spPr>
          <a:xfrm>
            <a:off x="8001000" y="628539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pic>
        <p:nvPicPr>
          <p:cNvPr id="10" name="Content Placeholder 3">
            <a:extLst>
              <a:ext uri="{FF2B5EF4-FFF2-40B4-BE49-F238E27FC236}">
                <a16:creationId xmlns:a16="http://schemas.microsoft.com/office/drawing/2014/main" id="{6860D85E-71CB-45D2-9102-0585C02B5AE2}"/>
              </a:ext>
            </a:extLst>
          </p:cNvPr>
          <p:cNvPicPr>
            <a:picLocks noChangeAspect="1"/>
          </p:cNvPicPr>
          <p:nvPr/>
        </p:nvPicPr>
        <p:blipFill rotWithShape="1">
          <a:blip r:embed="rId3"/>
          <a:srcRect l="3931" t="3940" r="16202" b="12972"/>
          <a:stretch/>
        </p:blipFill>
        <p:spPr>
          <a:xfrm>
            <a:off x="4763781" y="1869747"/>
            <a:ext cx="7315200" cy="2821108"/>
          </a:xfrm>
          <a:prstGeom prst="rect">
            <a:avLst/>
          </a:prstGeom>
        </p:spPr>
      </p:pic>
      <p:sp>
        <p:nvSpPr>
          <p:cNvPr id="12" name="Flowchart: Connector 11">
            <a:extLst>
              <a:ext uri="{FF2B5EF4-FFF2-40B4-BE49-F238E27FC236}">
                <a16:creationId xmlns:a16="http://schemas.microsoft.com/office/drawing/2014/main" id="{A569E207-AEAA-4AAB-9AD6-94D2A77DF50F}"/>
              </a:ext>
            </a:extLst>
          </p:cNvPr>
          <p:cNvSpPr/>
          <p:nvPr/>
        </p:nvSpPr>
        <p:spPr>
          <a:xfrm>
            <a:off x="8288031" y="2259843"/>
            <a:ext cx="266700" cy="247649"/>
          </a:xfrm>
          <a:prstGeom prst="flowChartConnector">
            <a:avLst/>
          </a:prstGeom>
          <a:solidFill>
            <a:srgbClr val="FF6C2C"/>
          </a:solidFill>
          <a:ln w="25400" cap="flat" cmpd="sng" algn="ctr">
            <a:solidFill>
              <a:srgbClr val="FF6C2C"/>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10</a:t>
            </a:r>
          </a:p>
        </p:txBody>
      </p:sp>
      <p:sp>
        <p:nvSpPr>
          <p:cNvPr id="14" name="Flowchart: Alternate Process 13">
            <a:extLst>
              <a:ext uri="{FF2B5EF4-FFF2-40B4-BE49-F238E27FC236}">
                <a16:creationId xmlns:a16="http://schemas.microsoft.com/office/drawing/2014/main" id="{BE534D69-F0D9-4D85-83D7-24608F452BC4}"/>
              </a:ext>
            </a:extLst>
          </p:cNvPr>
          <p:cNvSpPr/>
          <p:nvPr/>
        </p:nvSpPr>
        <p:spPr>
          <a:xfrm>
            <a:off x="4859434" y="4152768"/>
            <a:ext cx="2161476" cy="46127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AE27D3F2-2B56-47CB-A686-494F0121FB54}"/>
              </a:ext>
            </a:extLst>
          </p:cNvPr>
          <p:cNvSpPr/>
          <p:nvPr/>
        </p:nvSpPr>
        <p:spPr>
          <a:xfrm>
            <a:off x="4678258" y="4265716"/>
            <a:ext cx="266700" cy="247649"/>
          </a:xfrm>
          <a:prstGeom prst="flowChartConnector">
            <a:avLst/>
          </a:prstGeom>
          <a:solidFill>
            <a:srgbClr val="FF6C2C"/>
          </a:solidFill>
          <a:ln w="25400" cap="flat" cmpd="sng" algn="ctr">
            <a:solidFill>
              <a:srgbClr val="FF6C2C"/>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Calibri"/>
                <a:ea typeface="+mn-ea"/>
                <a:cs typeface="+mn-cs"/>
              </a:rPr>
              <a:t>11</a:t>
            </a: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4395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50C8-17BC-4037-A1B6-1000FF3595B1}"/>
              </a:ext>
            </a:extLst>
          </p:cNvPr>
          <p:cNvSpPr>
            <a:spLocks noGrp="1"/>
          </p:cNvSpPr>
          <p:nvPr>
            <p:ph type="title"/>
          </p:nvPr>
        </p:nvSpPr>
        <p:spPr>
          <a:xfrm>
            <a:off x="341895" y="137446"/>
            <a:ext cx="11565371" cy="848234"/>
          </a:xfrm>
        </p:spPr>
        <p:txBody>
          <a:bodyPr/>
          <a:lstStyle/>
          <a:p>
            <a:r>
              <a:rPr lang="en-US" dirty="0"/>
              <a:t>How amendments interact with the Parent permit </a:t>
            </a:r>
          </a:p>
        </p:txBody>
      </p:sp>
      <p:sp>
        <p:nvSpPr>
          <p:cNvPr id="3" name="Content Placeholder 2">
            <a:extLst>
              <a:ext uri="{FF2B5EF4-FFF2-40B4-BE49-F238E27FC236}">
                <a16:creationId xmlns:a16="http://schemas.microsoft.com/office/drawing/2014/main" id="{D718F6B6-4025-4474-8F22-9760E7AD508B}"/>
              </a:ext>
            </a:extLst>
          </p:cNvPr>
          <p:cNvSpPr>
            <a:spLocks noGrp="1"/>
          </p:cNvSpPr>
          <p:nvPr>
            <p:ph idx="1"/>
          </p:nvPr>
        </p:nvSpPr>
        <p:spPr>
          <a:xfrm>
            <a:off x="427589" y="1119297"/>
            <a:ext cx="4406462" cy="4694761"/>
          </a:xfrm>
        </p:spPr>
        <p:txBody>
          <a:bodyPr>
            <a:normAutofit lnSpcReduction="10000"/>
          </a:bodyPr>
          <a:lstStyle/>
          <a:p>
            <a:pPr marL="0" indent="0">
              <a:buNone/>
            </a:pPr>
            <a:r>
              <a:rPr lang="en-US" dirty="0"/>
              <a:t>Once a Revision, Date Change or Extension amendment is issued:</a:t>
            </a:r>
          </a:p>
          <a:p>
            <a:pPr lvl="1"/>
            <a:r>
              <a:rPr lang="en-US" sz="2000" dirty="0"/>
              <a:t>The amendment record will close</a:t>
            </a:r>
          </a:p>
          <a:p>
            <a:pPr lvl="1"/>
            <a:r>
              <a:rPr lang="en-US" sz="2000" dirty="0"/>
              <a:t>The amendment information will show on the Parent (initial) permit</a:t>
            </a:r>
          </a:p>
          <a:p>
            <a:pPr marL="0" indent="0">
              <a:buNone/>
            </a:pPr>
            <a:endParaRPr lang="en-US" sz="2300" dirty="0"/>
          </a:p>
          <a:p>
            <a:pPr marL="0" indent="0">
              <a:buNone/>
            </a:pPr>
            <a:r>
              <a:rPr lang="en-US" sz="2300" dirty="0"/>
              <a:t>To find the current permit report:</a:t>
            </a:r>
          </a:p>
          <a:p>
            <a:pPr marL="800100" lvl="1" indent="-457200">
              <a:buFont typeface="+mj-lt"/>
              <a:buAutoNum type="alphaLcPeriod"/>
            </a:pPr>
            <a:r>
              <a:rPr lang="en-US" sz="2000" dirty="0"/>
              <a:t>Open the Parent (initial) permit from the Portal</a:t>
            </a:r>
          </a:p>
          <a:p>
            <a:pPr marL="800100" lvl="1" indent="-457200">
              <a:buFont typeface="+mj-lt"/>
              <a:buAutoNum type="alphaLcPeriod"/>
            </a:pPr>
            <a:r>
              <a:rPr lang="en-US" sz="2000" dirty="0"/>
              <a:t>Click on the </a:t>
            </a:r>
            <a:r>
              <a:rPr lang="en-US" sz="2000" b="1" dirty="0"/>
              <a:t>Attachments</a:t>
            </a:r>
            <a:r>
              <a:rPr lang="en-US" sz="2000" dirty="0"/>
              <a:t> tab</a:t>
            </a:r>
          </a:p>
          <a:p>
            <a:pPr marL="800100" lvl="1" indent="-457200">
              <a:buFont typeface="+mj-lt"/>
              <a:buAutoNum type="alphaLcPeriod"/>
            </a:pPr>
            <a:r>
              <a:rPr lang="en-US" sz="2000" dirty="0"/>
              <a:t>Click </a:t>
            </a:r>
            <a:r>
              <a:rPr lang="en-US" sz="2000" b="1" dirty="0"/>
              <a:t>2x</a:t>
            </a:r>
            <a:r>
              <a:rPr lang="en-US" sz="2000" dirty="0"/>
              <a:t> on the </a:t>
            </a:r>
            <a:r>
              <a:rPr lang="en-US" sz="2000" b="1" dirty="0"/>
              <a:t>Latest Update </a:t>
            </a:r>
            <a:r>
              <a:rPr lang="en-US" sz="2000" dirty="0"/>
              <a:t>header to sort the most recent permit document to the top of the list</a:t>
            </a:r>
          </a:p>
          <a:p>
            <a:pPr marL="800100" lvl="1" indent="-457200">
              <a:buFont typeface="+mj-lt"/>
              <a:buAutoNum type="alphaLcPeriod"/>
            </a:pPr>
            <a:r>
              <a:rPr lang="en-US" sz="2000" dirty="0"/>
              <a:t>Click the blue hyperlink to open the document</a:t>
            </a:r>
          </a:p>
          <a:p>
            <a:pPr marL="800100" lvl="1" indent="-457200">
              <a:buFont typeface="+mj-lt"/>
              <a:buAutoNum type="alphaLcPeriod"/>
            </a:pPr>
            <a:endParaRPr lang="en-US" sz="2000" dirty="0"/>
          </a:p>
        </p:txBody>
      </p:sp>
      <p:pic>
        <p:nvPicPr>
          <p:cNvPr id="4" name="Picture 3">
            <a:extLst>
              <a:ext uri="{FF2B5EF4-FFF2-40B4-BE49-F238E27FC236}">
                <a16:creationId xmlns:a16="http://schemas.microsoft.com/office/drawing/2014/main" id="{D06DD92B-7A55-4BE0-87DD-4FF1F3B8831C}"/>
              </a:ext>
            </a:extLst>
          </p:cNvPr>
          <p:cNvPicPr>
            <a:picLocks noChangeAspect="1"/>
          </p:cNvPicPr>
          <p:nvPr/>
        </p:nvPicPr>
        <p:blipFill rotWithShape="1">
          <a:blip r:embed="rId2"/>
          <a:srcRect l="7190"/>
          <a:stretch/>
        </p:blipFill>
        <p:spPr>
          <a:xfrm>
            <a:off x="5422179" y="851693"/>
            <a:ext cx="5083102" cy="3019425"/>
          </a:xfrm>
          <a:prstGeom prst="rect">
            <a:avLst/>
          </a:prstGeom>
        </p:spPr>
      </p:pic>
      <p:sp>
        <p:nvSpPr>
          <p:cNvPr id="7" name="Rectangle 6">
            <a:extLst>
              <a:ext uri="{FF2B5EF4-FFF2-40B4-BE49-F238E27FC236}">
                <a16:creationId xmlns:a16="http://schemas.microsoft.com/office/drawing/2014/main" id="{1456993B-572F-4713-957B-C2516BC2EA99}"/>
              </a:ext>
            </a:extLst>
          </p:cNvPr>
          <p:cNvSpPr/>
          <p:nvPr/>
        </p:nvSpPr>
        <p:spPr>
          <a:xfrm>
            <a:off x="8281521" y="2986577"/>
            <a:ext cx="822217" cy="27409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Flowchart: Connector 7">
            <a:extLst>
              <a:ext uri="{FF2B5EF4-FFF2-40B4-BE49-F238E27FC236}">
                <a16:creationId xmlns:a16="http://schemas.microsoft.com/office/drawing/2014/main" id="{BF633E6E-37BE-476E-AED5-7D9B403C3710}"/>
              </a:ext>
            </a:extLst>
          </p:cNvPr>
          <p:cNvSpPr/>
          <p:nvPr/>
        </p:nvSpPr>
        <p:spPr>
          <a:xfrm>
            <a:off x="5244662" y="13802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9" name="Flowchart: Connector 8">
            <a:extLst>
              <a:ext uri="{FF2B5EF4-FFF2-40B4-BE49-F238E27FC236}">
                <a16:creationId xmlns:a16="http://schemas.microsoft.com/office/drawing/2014/main" id="{5EDC7211-FB4F-4C98-9805-B9411D787DF1}"/>
              </a:ext>
            </a:extLst>
          </p:cNvPr>
          <p:cNvSpPr/>
          <p:nvPr/>
        </p:nvSpPr>
        <p:spPr>
          <a:xfrm>
            <a:off x="8015246" y="276243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pic>
        <p:nvPicPr>
          <p:cNvPr id="11" name="Picture 10">
            <a:extLst>
              <a:ext uri="{FF2B5EF4-FFF2-40B4-BE49-F238E27FC236}">
                <a16:creationId xmlns:a16="http://schemas.microsoft.com/office/drawing/2014/main" id="{448A58EE-40CA-434C-A2A7-E7B98F2E9048}"/>
              </a:ext>
            </a:extLst>
          </p:cNvPr>
          <p:cNvPicPr>
            <a:picLocks noChangeAspect="1"/>
          </p:cNvPicPr>
          <p:nvPr/>
        </p:nvPicPr>
        <p:blipFill>
          <a:blip r:embed="rId3"/>
          <a:stretch>
            <a:fillRect/>
          </a:stretch>
        </p:blipFill>
        <p:spPr>
          <a:xfrm>
            <a:off x="4897823" y="3466678"/>
            <a:ext cx="7009444" cy="3266453"/>
          </a:xfrm>
          <a:prstGeom prst="rect">
            <a:avLst/>
          </a:prstGeom>
        </p:spPr>
      </p:pic>
      <p:sp>
        <p:nvSpPr>
          <p:cNvPr id="5" name="Rectangle 4">
            <a:extLst>
              <a:ext uri="{FF2B5EF4-FFF2-40B4-BE49-F238E27FC236}">
                <a16:creationId xmlns:a16="http://schemas.microsoft.com/office/drawing/2014/main" id="{5ED9D9B9-FC19-4486-9DD3-DFC271BD5E25}"/>
              </a:ext>
            </a:extLst>
          </p:cNvPr>
          <p:cNvSpPr/>
          <p:nvPr/>
        </p:nvSpPr>
        <p:spPr>
          <a:xfrm>
            <a:off x="5194853" y="4451108"/>
            <a:ext cx="2509230" cy="293171"/>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86985F4-8774-41BC-B625-82AA3EB56659}"/>
              </a:ext>
            </a:extLst>
          </p:cNvPr>
          <p:cNvSpPr/>
          <p:nvPr/>
        </p:nvSpPr>
        <p:spPr>
          <a:xfrm>
            <a:off x="8744607" y="4189996"/>
            <a:ext cx="882869" cy="299805"/>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lowchart: Connector 9">
            <a:extLst>
              <a:ext uri="{FF2B5EF4-FFF2-40B4-BE49-F238E27FC236}">
                <a16:creationId xmlns:a16="http://schemas.microsoft.com/office/drawing/2014/main" id="{B498CABE-C4C0-4D89-B42E-20E0AE32A092}"/>
              </a:ext>
            </a:extLst>
          </p:cNvPr>
          <p:cNvSpPr/>
          <p:nvPr/>
        </p:nvSpPr>
        <p:spPr>
          <a:xfrm>
            <a:off x="5042393" y="42886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12" name="Flowchart: Connector 11">
            <a:extLst>
              <a:ext uri="{FF2B5EF4-FFF2-40B4-BE49-F238E27FC236}">
                <a16:creationId xmlns:a16="http://schemas.microsoft.com/office/drawing/2014/main" id="{992B28D9-E4F5-401C-BB43-17A90E6CB0DA}"/>
              </a:ext>
            </a:extLst>
          </p:cNvPr>
          <p:cNvSpPr/>
          <p:nvPr/>
        </p:nvSpPr>
        <p:spPr>
          <a:xfrm>
            <a:off x="8515112" y="395601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Tree>
    <p:extLst>
      <p:ext uri="{BB962C8B-B14F-4D97-AF65-F5344CB8AC3E}">
        <p14:creationId xmlns:p14="http://schemas.microsoft.com/office/powerpoint/2010/main" val="357595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90E7F7B-4571-4E5E-8FFE-6B0AA2A966E4}"/>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defTabSz="914400"/>
            <a:r>
              <a:rPr lang="en-US" sz="3000" kern="1200">
                <a:solidFill>
                  <a:schemeClr val="bg1"/>
                </a:solidFill>
                <a:latin typeface="+mj-lt"/>
                <a:ea typeface="+mj-ea"/>
                <a:cs typeface="+mj-cs"/>
              </a:rPr>
              <a:t>Launch Schedule</a:t>
            </a:r>
          </a:p>
        </p:txBody>
      </p:sp>
      <p:pic>
        <p:nvPicPr>
          <p:cNvPr id="5" name="Picture 4">
            <a:extLst>
              <a:ext uri="{FF2B5EF4-FFF2-40B4-BE49-F238E27FC236}">
                <a16:creationId xmlns:a16="http://schemas.microsoft.com/office/drawing/2014/main" id="{45DC36F0-4710-41BB-9DA2-416EEC5B1016}"/>
              </a:ext>
            </a:extLst>
          </p:cNvPr>
          <p:cNvPicPr>
            <a:picLocks noChangeAspect="1"/>
          </p:cNvPicPr>
          <p:nvPr/>
        </p:nvPicPr>
        <p:blipFill>
          <a:blip r:embed="rId2"/>
          <a:stretch>
            <a:fillRect/>
          </a:stretch>
        </p:blipFill>
        <p:spPr>
          <a:xfrm>
            <a:off x="643467" y="1705294"/>
            <a:ext cx="10905066" cy="4334064"/>
          </a:xfrm>
          <a:prstGeom prst="rect">
            <a:avLst/>
          </a:prstGeom>
        </p:spPr>
      </p:pic>
    </p:spTree>
    <p:extLst>
      <p:ext uri="{BB962C8B-B14F-4D97-AF65-F5344CB8AC3E}">
        <p14:creationId xmlns:p14="http://schemas.microsoft.com/office/powerpoint/2010/main" val="2549887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50C8-17BC-4037-A1B6-1000FF3595B1}"/>
              </a:ext>
            </a:extLst>
          </p:cNvPr>
          <p:cNvSpPr>
            <a:spLocks noGrp="1"/>
          </p:cNvSpPr>
          <p:nvPr>
            <p:ph type="title"/>
          </p:nvPr>
        </p:nvSpPr>
        <p:spPr>
          <a:xfrm>
            <a:off x="286945" y="278098"/>
            <a:ext cx="6011342" cy="848234"/>
          </a:xfrm>
        </p:spPr>
        <p:txBody>
          <a:bodyPr>
            <a:normAutofit fontScale="90000"/>
          </a:bodyPr>
          <a:lstStyle/>
          <a:p>
            <a:r>
              <a:rPr lang="en-US" dirty="0"/>
              <a:t>How amendments interact with the Parent permit </a:t>
            </a:r>
          </a:p>
        </p:txBody>
      </p:sp>
      <p:sp>
        <p:nvSpPr>
          <p:cNvPr id="3" name="Content Placeholder 2">
            <a:extLst>
              <a:ext uri="{FF2B5EF4-FFF2-40B4-BE49-F238E27FC236}">
                <a16:creationId xmlns:a16="http://schemas.microsoft.com/office/drawing/2014/main" id="{D718F6B6-4025-4474-8F22-9760E7AD508B}"/>
              </a:ext>
            </a:extLst>
          </p:cNvPr>
          <p:cNvSpPr>
            <a:spLocks noGrp="1"/>
          </p:cNvSpPr>
          <p:nvPr>
            <p:ph idx="1"/>
          </p:nvPr>
        </p:nvSpPr>
        <p:spPr>
          <a:xfrm>
            <a:off x="341895" y="1917900"/>
            <a:ext cx="4406462" cy="3810055"/>
          </a:xfrm>
        </p:spPr>
        <p:txBody>
          <a:bodyPr>
            <a:normAutofit/>
          </a:bodyPr>
          <a:lstStyle/>
          <a:p>
            <a:pPr marL="0" indent="0">
              <a:buNone/>
            </a:pPr>
            <a:r>
              <a:rPr lang="en-US" sz="2300" dirty="0"/>
              <a:t>The </a:t>
            </a:r>
            <a:r>
              <a:rPr lang="en-US" sz="2300" b="1" dirty="0"/>
              <a:t>Issue Date </a:t>
            </a:r>
            <a:r>
              <a:rPr lang="en-US" sz="2300" dirty="0"/>
              <a:t>will indicate the date the use was issued</a:t>
            </a:r>
          </a:p>
          <a:p>
            <a:pPr marL="0" indent="0">
              <a:buNone/>
            </a:pPr>
            <a:endParaRPr lang="en-US" sz="2300" dirty="0"/>
          </a:p>
          <a:p>
            <a:pPr marL="0" indent="0">
              <a:buNone/>
            </a:pPr>
            <a:r>
              <a:rPr lang="en-US" sz="2300" b="1" i="1" dirty="0">
                <a:solidFill>
                  <a:srgbClr val="FF0000"/>
                </a:solidFill>
              </a:rPr>
              <a:t>Tip: </a:t>
            </a:r>
            <a:r>
              <a:rPr lang="en-US" sz="2300" i="1" dirty="0">
                <a:solidFill>
                  <a:srgbClr val="FF0000"/>
                </a:solidFill>
              </a:rPr>
              <a:t>For Date Change amendments, instead of an additional use line being added, the Start Date will be updated in the initial use line.</a:t>
            </a:r>
            <a:endParaRPr lang="en-US" sz="2000" i="1" dirty="0">
              <a:solidFill>
                <a:srgbClr val="FF0000"/>
              </a:solidFill>
            </a:endParaRPr>
          </a:p>
          <a:p>
            <a:pPr marL="800100" lvl="1" indent="-457200">
              <a:buFont typeface="+mj-lt"/>
              <a:buAutoNum type="alphaLcPeriod"/>
            </a:pPr>
            <a:endParaRPr lang="en-US" sz="2000" dirty="0"/>
          </a:p>
        </p:txBody>
      </p:sp>
      <p:pic>
        <p:nvPicPr>
          <p:cNvPr id="13" name="Picture 12">
            <a:extLst>
              <a:ext uri="{FF2B5EF4-FFF2-40B4-BE49-F238E27FC236}">
                <a16:creationId xmlns:a16="http://schemas.microsoft.com/office/drawing/2014/main" id="{30275B67-4B02-4269-A150-DC4AB9E46365}"/>
              </a:ext>
            </a:extLst>
          </p:cNvPr>
          <p:cNvPicPr>
            <a:picLocks noChangeAspect="1"/>
          </p:cNvPicPr>
          <p:nvPr/>
        </p:nvPicPr>
        <p:blipFill rotWithShape="1">
          <a:blip r:embed="rId2"/>
          <a:srcRect l="2933"/>
          <a:stretch/>
        </p:blipFill>
        <p:spPr>
          <a:xfrm>
            <a:off x="6789683" y="0"/>
            <a:ext cx="5402317" cy="6858000"/>
          </a:xfrm>
          <a:prstGeom prst="rect">
            <a:avLst/>
          </a:prstGeom>
        </p:spPr>
      </p:pic>
      <p:sp>
        <p:nvSpPr>
          <p:cNvPr id="14" name="Rectangle 13">
            <a:extLst>
              <a:ext uri="{FF2B5EF4-FFF2-40B4-BE49-F238E27FC236}">
                <a16:creationId xmlns:a16="http://schemas.microsoft.com/office/drawing/2014/main" id="{3A10C6EB-0178-4192-B31D-657946150E02}"/>
              </a:ext>
            </a:extLst>
          </p:cNvPr>
          <p:cNvSpPr/>
          <p:nvPr/>
        </p:nvSpPr>
        <p:spPr>
          <a:xfrm>
            <a:off x="6907696" y="6380110"/>
            <a:ext cx="728869" cy="45219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E72247E9-77D5-4D70-9A01-9694104F02B4}"/>
              </a:ext>
            </a:extLst>
          </p:cNvPr>
          <p:cNvSpPr/>
          <p:nvPr/>
        </p:nvSpPr>
        <p:spPr>
          <a:xfrm>
            <a:off x="6907696" y="955018"/>
            <a:ext cx="728869" cy="45219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6" name="Straight Arrow Connector 15">
            <a:extLst>
              <a:ext uri="{FF2B5EF4-FFF2-40B4-BE49-F238E27FC236}">
                <a16:creationId xmlns:a16="http://schemas.microsoft.com/office/drawing/2014/main" id="{FD06B8DB-A71B-44BF-BA5C-988471757F1A}"/>
              </a:ext>
            </a:extLst>
          </p:cNvPr>
          <p:cNvCxnSpPr>
            <a:cxnSpLocks/>
            <a:stCxn id="17" idx="3"/>
            <a:endCxn id="15" idx="1"/>
          </p:cNvCxnSpPr>
          <p:nvPr/>
        </p:nvCxnSpPr>
        <p:spPr>
          <a:xfrm flipV="1">
            <a:off x="6333968" y="1181117"/>
            <a:ext cx="573728" cy="309815"/>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59EBC8-3483-4EC5-B171-0DEF98E52DC9}"/>
              </a:ext>
            </a:extLst>
          </p:cNvPr>
          <p:cNvSpPr txBox="1"/>
          <p:nvPr/>
        </p:nvSpPr>
        <p:spPr>
          <a:xfrm>
            <a:off x="5141273" y="1306266"/>
            <a:ext cx="1192695" cy="369332"/>
          </a:xfrm>
          <a:prstGeom prst="rect">
            <a:avLst/>
          </a:prstGeom>
          <a:noFill/>
        </p:spPr>
        <p:txBody>
          <a:bodyPr wrap="square" rtlCol="0">
            <a:spAutoFit/>
          </a:bodyPr>
          <a:lstStyle/>
          <a:p>
            <a:r>
              <a:rPr lang="en-US" b="1" dirty="0">
                <a:solidFill>
                  <a:schemeClr val="accent2"/>
                </a:solidFill>
              </a:rPr>
              <a:t>Initial Use</a:t>
            </a:r>
          </a:p>
        </p:txBody>
      </p:sp>
      <p:cxnSp>
        <p:nvCxnSpPr>
          <p:cNvPr id="18" name="Straight Arrow Connector 17">
            <a:extLst>
              <a:ext uri="{FF2B5EF4-FFF2-40B4-BE49-F238E27FC236}">
                <a16:creationId xmlns:a16="http://schemas.microsoft.com/office/drawing/2014/main" id="{87AB0A92-4504-4C87-AF64-B9A0232EBBF6}"/>
              </a:ext>
            </a:extLst>
          </p:cNvPr>
          <p:cNvCxnSpPr>
            <a:cxnSpLocks/>
            <a:stCxn id="19" idx="3"/>
          </p:cNvCxnSpPr>
          <p:nvPr/>
        </p:nvCxnSpPr>
        <p:spPr>
          <a:xfrm>
            <a:off x="6143601" y="5598751"/>
            <a:ext cx="764095" cy="776237"/>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350A2C-B922-4BF0-A4F2-014AEFBEC036}"/>
              </a:ext>
            </a:extLst>
          </p:cNvPr>
          <p:cNvSpPr txBox="1"/>
          <p:nvPr/>
        </p:nvSpPr>
        <p:spPr>
          <a:xfrm>
            <a:off x="4632853" y="5414085"/>
            <a:ext cx="1510748" cy="369332"/>
          </a:xfrm>
          <a:prstGeom prst="rect">
            <a:avLst/>
          </a:prstGeom>
          <a:noFill/>
        </p:spPr>
        <p:txBody>
          <a:bodyPr wrap="square" rtlCol="0">
            <a:spAutoFit/>
          </a:bodyPr>
          <a:lstStyle/>
          <a:p>
            <a:r>
              <a:rPr lang="en-US" b="1" dirty="0">
                <a:solidFill>
                  <a:schemeClr val="accent2"/>
                </a:solidFill>
              </a:rPr>
              <a:t>Amended Use</a:t>
            </a:r>
          </a:p>
        </p:txBody>
      </p:sp>
    </p:spTree>
    <p:extLst>
      <p:ext uri="{BB962C8B-B14F-4D97-AF65-F5344CB8AC3E}">
        <p14:creationId xmlns:p14="http://schemas.microsoft.com/office/powerpoint/2010/main" val="1060304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DA7763-86DD-4154-B367-B73BE872B908}"/>
              </a:ext>
            </a:extLst>
          </p:cNvPr>
          <p:cNvPicPr>
            <a:picLocks noChangeAspect="1"/>
          </p:cNvPicPr>
          <p:nvPr/>
        </p:nvPicPr>
        <p:blipFill>
          <a:blip r:embed="rId2"/>
          <a:stretch>
            <a:fillRect/>
          </a:stretch>
        </p:blipFill>
        <p:spPr>
          <a:xfrm>
            <a:off x="4591050" y="985680"/>
            <a:ext cx="7600950" cy="5229225"/>
          </a:xfrm>
          <a:prstGeom prst="rect">
            <a:avLst/>
          </a:prstGeom>
        </p:spPr>
      </p:pic>
      <p:sp>
        <p:nvSpPr>
          <p:cNvPr id="2" name="Title 1">
            <a:extLst>
              <a:ext uri="{FF2B5EF4-FFF2-40B4-BE49-F238E27FC236}">
                <a16:creationId xmlns:a16="http://schemas.microsoft.com/office/drawing/2014/main" id="{2F4150C8-17BC-4037-A1B6-1000FF3595B1}"/>
              </a:ext>
            </a:extLst>
          </p:cNvPr>
          <p:cNvSpPr>
            <a:spLocks noGrp="1"/>
          </p:cNvSpPr>
          <p:nvPr>
            <p:ph type="title"/>
          </p:nvPr>
        </p:nvSpPr>
        <p:spPr>
          <a:xfrm>
            <a:off x="103770" y="87468"/>
            <a:ext cx="11565371" cy="848234"/>
          </a:xfrm>
        </p:spPr>
        <p:txBody>
          <a:bodyPr/>
          <a:lstStyle/>
          <a:p>
            <a:r>
              <a:rPr lang="en-US" dirty="0"/>
              <a:t>How amendments interact with the Parent permit </a:t>
            </a:r>
          </a:p>
        </p:txBody>
      </p:sp>
      <p:sp>
        <p:nvSpPr>
          <p:cNvPr id="3" name="Content Placeholder 2">
            <a:extLst>
              <a:ext uri="{FF2B5EF4-FFF2-40B4-BE49-F238E27FC236}">
                <a16:creationId xmlns:a16="http://schemas.microsoft.com/office/drawing/2014/main" id="{D718F6B6-4025-4474-8F22-9760E7AD508B}"/>
              </a:ext>
            </a:extLst>
          </p:cNvPr>
          <p:cNvSpPr>
            <a:spLocks noGrp="1"/>
          </p:cNvSpPr>
          <p:nvPr>
            <p:ph idx="1"/>
          </p:nvPr>
        </p:nvSpPr>
        <p:spPr>
          <a:xfrm>
            <a:off x="184588" y="1081619"/>
            <a:ext cx="4406462" cy="4694761"/>
          </a:xfrm>
        </p:spPr>
        <p:txBody>
          <a:bodyPr>
            <a:normAutofit/>
          </a:bodyPr>
          <a:lstStyle/>
          <a:p>
            <a:pPr marL="0" indent="0">
              <a:buNone/>
            </a:pPr>
            <a:r>
              <a:rPr lang="en-US" dirty="0"/>
              <a:t>Amendments will show as a related record to the Parent permit</a:t>
            </a:r>
            <a:endParaRPr lang="en-US" sz="2000" dirty="0"/>
          </a:p>
          <a:p>
            <a:pPr marL="0" indent="0">
              <a:buNone/>
            </a:pPr>
            <a:endParaRPr lang="en-US" sz="2300" dirty="0"/>
          </a:p>
          <a:p>
            <a:pPr marL="0" indent="0">
              <a:buNone/>
            </a:pPr>
            <a:r>
              <a:rPr lang="en-US" sz="2300" dirty="0"/>
              <a:t>To find all related records:</a:t>
            </a:r>
          </a:p>
          <a:p>
            <a:pPr marL="800100" lvl="1" indent="-457200">
              <a:buFont typeface="+mj-lt"/>
              <a:buAutoNum type="alphaLcPeriod"/>
            </a:pPr>
            <a:r>
              <a:rPr lang="en-US" sz="2000" dirty="0"/>
              <a:t>Open the Parent (initial) permit from the Portal</a:t>
            </a:r>
          </a:p>
          <a:p>
            <a:pPr marL="800100" lvl="1" indent="-457200">
              <a:buFont typeface="+mj-lt"/>
              <a:buAutoNum type="alphaLcPeriod"/>
            </a:pPr>
            <a:r>
              <a:rPr lang="en-US" sz="2000" dirty="0"/>
              <a:t>Click on the </a:t>
            </a:r>
            <a:r>
              <a:rPr lang="en-US" sz="2000" b="1" dirty="0"/>
              <a:t>Related Records</a:t>
            </a:r>
            <a:r>
              <a:rPr lang="en-US" sz="2000" dirty="0"/>
              <a:t> tab</a:t>
            </a:r>
          </a:p>
          <a:p>
            <a:pPr marL="800100" lvl="1" indent="-457200">
              <a:buFont typeface="+mj-lt"/>
              <a:buAutoNum type="alphaLcPeriod"/>
            </a:pPr>
            <a:r>
              <a:rPr lang="en-US" sz="2000" dirty="0"/>
              <a:t>Click on the </a:t>
            </a:r>
            <a:r>
              <a:rPr lang="en-US" sz="2000" b="1" dirty="0"/>
              <a:t>View Entire Tree </a:t>
            </a:r>
            <a:r>
              <a:rPr lang="en-US" sz="2000" dirty="0"/>
              <a:t>button</a:t>
            </a:r>
          </a:p>
          <a:p>
            <a:pPr marL="800100" lvl="1" indent="-457200">
              <a:buFont typeface="+mj-lt"/>
              <a:buAutoNum type="alphaLcPeriod"/>
            </a:pPr>
            <a:r>
              <a:rPr lang="en-US" sz="2000" dirty="0"/>
              <a:t>All associated amendments will show in the list</a:t>
            </a:r>
          </a:p>
          <a:p>
            <a:pPr marL="800100" lvl="1" indent="-457200">
              <a:buFont typeface="+mj-lt"/>
              <a:buAutoNum type="alphaLcPeriod"/>
            </a:pPr>
            <a:endParaRPr lang="en-US" sz="2000" dirty="0"/>
          </a:p>
        </p:txBody>
      </p:sp>
      <p:sp>
        <p:nvSpPr>
          <p:cNvPr id="8" name="Flowchart: Connector 7">
            <a:extLst>
              <a:ext uri="{FF2B5EF4-FFF2-40B4-BE49-F238E27FC236}">
                <a16:creationId xmlns:a16="http://schemas.microsoft.com/office/drawing/2014/main" id="{BF633E6E-37BE-476E-AED5-7D9B403C3710}"/>
              </a:ext>
            </a:extLst>
          </p:cNvPr>
          <p:cNvSpPr/>
          <p:nvPr/>
        </p:nvSpPr>
        <p:spPr>
          <a:xfrm>
            <a:off x="4614117" y="98568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5" name="Rectangle 4">
            <a:extLst>
              <a:ext uri="{FF2B5EF4-FFF2-40B4-BE49-F238E27FC236}">
                <a16:creationId xmlns:a16="http://schemas.microsoft.com/office/drawing/2014/main" id="{5ED9D9B9-FC19-4486-9DD3-DFC271BD5E25}"/>
              </a:ext>
            </a:extLst>
          </p:cNvPr>
          <p:cNvSpPr/>
          <p:nvPr/>
        </p:nvSpPr>
        <p:spPr>
          <a:xfrm>
            <a:off x="4841385" y="4443508"/>
            <a:ext cx="7093440" cy="166201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lowchart: Connector 9">
            <a:extLst>
              <a:ext uri="{FF2B5EF4-FFF2-40B4-BE49-F238E27FC236}">
                <a16:creationId xmlns:a16="http://schemas.microsoft.com/office/drawing/2014/main" id="{B498CABE-C4C0-4D89-B42E-20E0AE32A092}"/>
              </a:ext>
            </a:extLst>
          </p:cNvPr>
          <p:cNvSpPr/>
          <p:nvPr/>
        </p:nvSpPr>
        <p:spPr>
          <a:xfrm>
            <a:off x="8388105" y="423867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15" name="Rectangle 14">
            <a:extLst>
              <a:ext uri="{FF2B5EF4-FFF2-40B4-BE49-F238E27FC236}">
                <a16:creationId xmlns:a16="http://schemas.microsoft.com/office/drawing/2014/main" id="{183EACE8-3BC9-46C1-8142-846B7A47F298}"/>
              </a:ext>
            </a:extLst>
          </p:cNvPr>
          <p:cNvSpPr/>
          <p:nvPr/>
        </p:nvSpPr>
        <p:spPr>
          <a:xfrm>
            <a:off x="6449468" y="2563114"/>
            <a:ext cx="1151484" cy="189612"/>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E82F7E61-905A-4905-9986-F43E0D2BCF21}"/>
              </a:ext>
            </a:extLst>
          </p:cNvPr>
          <p:cNvSpPr/>
          <p:nvPr/>
        </p:nvSpPr>
        <p:spPr>
          <a:xfrm>
            <a:off x="6246834" y="23243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17" name="Flowchart: Connector 16">
            <a:extLst>
              <a:ext uri="{FF2B5EF4-FFF2-40B4-BE49-F238E27FC236}">
                <a16:creationId xmlns:a16="http://schemas.microsoft.com/office/drawing/2014/main" id="{4821C330-A7FA-4A2C-88BB-FB77F41C9A2C}"/>
              </a:ext>
            </a:extLst>
          </p:cNvPr>
          <p:cNvSpPr/>
          <p:nvPr/>
        </p:nvSpPr>
        <p:spPr>
          <a:xfrm>
            <a:off x="4514384" y="380538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18" name="Rectangle 17">
            <a:extLst>
              <a:ext uri="{FF2B5EF4-FFF2-40B4-BE49-F238E27FC236}">
                <a16:creationId xmlns:a16="http://schemas.microsoft.com/office/drawing/2014/main" id="{FAC789F5-E576-4CD8-A919-FEE902B8AD04}"/>
              </a:ext>
            </a:extLst>
          </p:cNvPr>
          <p:cNvSpPr/>
          <p:nvPr/>
        </p:nvSpPr>
        <p:spPr>
          <a:xfrm>
            <a:off x="4791634" y="4017814"/>
            <a:ext cx="1304366" cy="220861"/>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2165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50B12F-C9A4-400D-9FF6-B79B699CF33F}"/>
              </a:ext>
            </a:extLst>
          </p:cNvPr>
          <p:cNvPicPr>
            <a:picLocks noChangeAspect="1"/>
          </p:cNvPicPr>
          <p:nvPr/>
        </p:nvPicPr>
        <p:blipFill rotWithShape="1">
          <a:blip r:embed="rId3"/>
          <a:srcRect r="35508" b="43609"/>
          <a:stretch/>
        </p:blipFill>
        <p:spPr>
          <a:xfrm>
            <a:off x="5622911" y="136925"/>
            <a:ext cx="5897113" cy="292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673186"/>
            <a:ext cx="4809502"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help on the Portal</a:t>
            </a:r>
          </a:p>
          <a:p>
            <a:pPr marL="457200" indent="-457200">
              <a:buFont typeface="+mj-lt"/>
              <a:buAutoNum type="arabicPeriod"/>
            </a:pPr>
            <a:r>
              <a:rPr lang="en-US" dirty="0"/>
              <a:t>From the Seattle Services Portal home page, click on </a:t>
            </a:r>
            <a:r>
              <a:rPr lang="en-US" b="1" dirty="0"/>
              <a:t>Help</a:t>
            </a:r>
          </a:p>
          <a:p>
            <a:pPr marL="457200" indent="-457200">
              <a:buFont typeface="+mj-lt"/>
              <a:buAutoNum type="arabicPeriod"/>
            </a:pPr>
            <a:endParaRPr lang="en-US" dirty="0"/>
          </a:p>
          <a:p>
            <a:pPr marL="457200" indent="-457200">
              <a:buFont typeface="+mj-lt"/>
              <a:buAutoNum type="arabicPeriod"/>
            </a:pPr>
            <a:r>
              <a:rPr lang="en-US" dirty="0"/>
              <a:t>Click on any of these pages:</a:t>
            </a:r>
          </a:p>
          <a:p>
            <a:pPr lvl="2"/>
            <a:r>
              <a:rPr lang="en-US" sz="2000" dirty="0"/>
              <a:t>Getting Started</a:t>
            </a:r>
          </a:p>
          <a:p>
            <a:pPr lvl="2"/>
            <a:r>
              <a:rPr lang="en-US" sz="2000" dirty="0"/>
              <a:t>Managing Your Account</a:t>
            </a:r>
          </a:p>
          <a:p>
            <a:pPr lvl="2"/>
            <a:r>
              <a:rPr lang="en-US" sz="2000" dirty="0"/>
              <a:t>Permits - Street Use</a:t>
            </a:r>
          </a:p>
          <a:p>
            <a:pPr marL="0" indent="0">
              <a:buNone/>
            </a:pPr>
            <a:endParaRPr lang="en-US" dirty="0"/>
          </a:p>
        </p:txBody>
      </p:sp>
      <p:sp>
        <p:nvSpPr>
          <p:cNvPr id="10" name="Flowchart: Alternate Process 9">
            <a:extLst>
              <a:ext uri="{FF2B5EF4-FFF2-40B4-BE49-F238E27FC236}">
                <a16:creationId xmlns:a16="http://schemas.microsoft.com/office/drawing/2014/main" id="{22DF4B1B-69D3-45E2-BB53-1F6C9A406504}"/>
              </a:ext>
            </a:extLst>
          </p:cNvPr>
          <p:cNvSpPr/>
          <p:nvPr/>
        </p:nvSpPr>
        <p:spPr>
          <a:xfrm>
            <a:off x="7466553" y="1035408"/>
            <a:ext cx="542927" cy="2667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Flowchart: Connector 10">
            <a:extLst>
              <a:ext uri="{FF2B5EF4-FFF2-40B4-BE49-F238E27FC236}">
                <a16:creationId xmlns:a16="http://schemas.microsoft.com/office/drawing/2014/main" id="{936A4926-4893-4963-A8EF-83669866F79D}"/>
              </a:ext>
            </a:extLst>
          </p:cNvPr>
          <p:cNvSpPr/>
          <p:nvPr/>
        </p:nvSpPr>
        <p:spPr>
          <a:xfrm>
            <a:off x="7149295" y="8805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14" name="Flowchart: Alternate Process 13">
            <a:extLst>
              <a:ext uri="{FF2B5EF4-FFF2-40B4-BE49-F238E27FC236}">
                <a16:creationId xmlns:a16="http://schemas.microsoft.com/office/drawing/2014/main" id="{B87683AF-65BE-4CA3-B525-28695A89B5D6}"/>
              </a:ext>
            </a:extLst>
          </p:cNvPr>
          <p:cNvSpPr/>
          <p:nvPr/>
        </p:nvSpPr>
        <p:spPr>
          <a:xfrm>
            <a:off x="5838824" y="5555528"/>
            <a:ext cx="1966005"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A24416C-51A5-4327-98F7-0709A3DEA66E}"/>
              </a:ext>
            </a:extLst>
          </p:cNvPr>
          <p:cNvSpPr/>
          <p:nvPr/>
        </p:nvSpPr>
        <p:spPr>
          <a:xfrm>
            <a:off x="5622911" y="53420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pic>
        <p:nvPicPr>
          <p:cNvPr id="2" name="Picture 1">
            <a:extLst>
              <a:ext uri="{FF2B5EF4-FFF2-40B4-BE49-F238E27FC236}">
                <a16:creationId xmlns:a16="http://schemas.microsoft.com/office/drawing/2014/main" id="{796E9756-2393-48B7-88C2-51E91F23D0C5}"/>
              </a:ext>
            </a:extLst>
          </p:cNvPr>
          <p:cNvPicPr>
            <a:picLocks noChangeAspect="1"/>
          </p:cNvPicPr>
          <p:nvPr/>
        </p:nvPicPr>
        <p:blipFill>
          <a:blip r:embed="rId4"/>
          <a:stretch>
            <a:fillRect/>
          </a:stretch>
        </p:blipFill>
        <p:spPr>
          <a:xfrm>
            <a:off x="4727086" y="2938102"/>
            <a:ext cx="7464914" cy="3200400"/>
          </a:xfrm>
          <a:prstGeom prst="rect">
            <a:avLst/>
          </a:prstGeom>
        </p:spPr>
      </p:pic>
      <p:sp>
        <p:nvSpPr>
          <p:cNvPr id="15" name="Flowchart: Alternate Process 14">
            <a:extLst>
              <a:ext uri="{FF2B5EF4-FFF2-40B4-BE49-F238E27FC236}">
                <a16:creationId xmlns:a16="http://schemas.microsoft.com/office/drawing/2014/main" id="{1BA86478-40DE-447D-BBFA-18CDEB2309AD}"/>
              </a:ext>
            </a:extLst>
          </p:cNvPr>
          <p:cNvSpPr/>
          <p:nvPr/>
        </p:nvSpPr>
        <p:spPr>
          <a:xfrm>
            <a:off x="4997986"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B3AC69A4-0538-4928-B50A-AA9079495E11}"/>
              </a:ext>
            </a:extLst>
          </p:cNvPr>
          <p:cNvSpPr/>
          <p:nvPr/>
        </p:nvSpPr>
        <p:spPr>
          <a:xfrm>
            <a:off x="7361528"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EEE81A1B-C6D1-4799-808C-FDB8E623EA86}"/>
              </a:ext>
            </a:extLst>
          </p:cNvPr>
          <p:cNvSpPr/>
          <p:nvPr/>
        </p:nvSpPr>
        <p:spPr>
          <a:xfrm>
            <a:off x="4953264" y="5065879"/>
            <a:ext cx="2240751"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156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485900"/>
            <a:ext cx="4809502" cy="4633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Under </a:t>
            </a:r>
            <a:r>
              <a:rPr lang="en-US" b="1" dirty="0"/>
              <a:t>Getting Started</a:t>
            </a:r>
            <a:r>
              <a:rPr lang="en-US" dirty="0"/>
              <a:t>, the following topics have Help articles and a bonus video</a:t>
            </a:r>
          </a:p>
          <a:p>
            <a:pPr lvl="1"/>
            <a:r>
              <a:rPr lang="en-US" dirty="0"/>
              <a:t>How to create a new account</a:t>
            </a:r>
          </a:p>
          <a:p>
            <a:pPr lvl="1"/>
            <a:r>
              <a:rPr lang="en-US" dirty="0"/>
              <a:t>How to activate an account</a:t>
            </a:r>
          </a:p>
          <a:p>
            <a:pPr lvl="1"/>
            <a:r>
              <a:rPr lang="en-US" dirty="0"/>
              <a:t>How to manage employee access for an Organization’s Portal account</a:t>
            </a:r>
          </a:p>
          <a:p>
            <a:pPr marL="457200" indent="-457200">
              <a:buFont typeface="+mj-lt"/>
              <a:buAutoNum type="arabicPeriod" startAt="3"/>
            </a:pPr>
            <a:endParaRPr lang="en-US" dirty="0"/>
          </a:p>
          <a:p>
            <a:pPr marL="0" indent="0">
              <a:buNone/>
            </a:pPr>
            <a:endParaRPr lang="en-US" dirty="0"/>
          </a:p>
        </p:txBody>
      </p:sp>
      <p:pic>
        <p:nvPicPr>
          <p:cNvPr id="6" name="Picture 5">
            <a:extLst>
              <a:ext uri="{FF2B5EF4-FFF2-40B4-BE49-F238E27FC236}">
                <a16:creationId xmlns:a16="http://schemas.microsoft.com/office/drawing/2014/main" id="{A4B08B9E-F868-4AAA-8A53-E064EEAC9D36}"/>
              </a:ext>
            </a:extLst>
          </p:cNvPr>
          <p:cNvPicPr>
            <a:picLocks noChangeAspect="1"/>
          </p:cNvPicPr>
          <p:nvPr/>
        </p:nvPicPr>
        <p:blipFill rotWithShape="1">
          <a:blip r:embed="rId3"/>
          <a:srcRect r="3352"/>
          <a:stretch/>
        </p:blipFill>
        <p:spPr>
          <a:xfrm>
            <a:off x="5118060" y="1419225"/>
            <a:ext cx="7005530" cy="2009775"/>
          </a:xfrm>
          <a:prstGeom prst="rect">
            <a:avLst/>
          </a:prstGeom>
        </p:spPr>
      </p:pic>
    </p:spTree>
    <p:extLst>
      <p:ext uri="{BB962C8B-B14F-4D97-AF65-F5344CB8AC3E}">
        <p14:creationId xmlns:p14="http://schemas.microsoft.com/office/powerpoint/2010/main" val="2175975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485900"/>
            <a:ext cx="4809502" cy="4633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Under </a:t>
            </a:r>
            <a:r>
              <a:rPr lang="en-US" b="1" dirty="0"/>
              <a:t>Managing Your Account</a:t>
            </a:r>
            <a:r>
              <a:rPr lang="en-US" dirty="0"/>
              <a:t>, the following topics have Help articles and a bonus video</a:t>
            </a:r>
          </a:p>
          <a:p>
            <a:pPr lvl="1"/>
            <a:r>
              <a:rPr lang="en-US" dirty="0"/>
              <a:t>Account management FAQ’s</a:t>
            </a:r>
          </a:p>
          <a:p>
            <a:pPr lvl="1"/>
            <a:r>
              <a:rPr lang="en-US" dirty="0"/>
              <a:t>How to manage delegate permissions</a:t>
            </a:r>
          </a:p>
          <a:p>
            <a:pPr lvl="1"/>
            <a:r>
              <a:rPr lang="en-US" dirty="0"/>
              <a:t>How to accept delegate permissions</a:t>
            </a:r>
          </a:p>
          <a:p>
            <a:pPr lvl="1"/>
            <a:r>
              <a:rPr lang="en-US" dirty="0"/>
              <a:t>Download a record list</a:t>
            </a:r>
          </a:p>
          <a:p>
            <a:pPr lvl="1"/>
            <a:r>
              <a:rPr lang="en-US" dirty="0"/>
              <a:t>Add a professional license to your account</a:t>
            </a:r>
          </a:p>
          <a:p>
            <a:pPr lvl="1"/>
            <a:r>
              <a:rPr lang="en-US" dirty="0"/>
              <a:t>How to change your password</a:t>
            </a:r>
          </a:p>
          <a:p>
            <a:pPr lvl="1"/>
            <a:r>
              <a:rPr lang="en-US" dirty="0"/>
              <a:t>How to add records to a collection</a:t>
            </a:r>
          </a:p>
          <a:p>
            <a:pPr marL="342900" lvl="1" indent="0">
              <a:buNone/>
            </a:pPr>
            <a:endParaRPr lang="en-US" dirty="0"/>
          </a:p>
          <a:p>
            <a:pPr marL="457200" indent="-457200">
              <a:buFont typeface="+mj-lt"/>
              <a:buAutoNum type="arabicPeriod" startAt="3"/>
            </a:pPr>
            <a:endParaRPr lang="en-US" dirty="0"/>
          </a:p>
          <a:p>
            <a:pPr marL="0" indent="0">
              <a:buNone/>
            </a:pPr>
            <a:endParaRPr lang="en-US" dirty="0"/>
          </a:p>
        </p:txBody>
      </p:sp>
      <p:pic>
        <p:nvPicPr>
          <p:cNvPr id="2" name="Picture 1">
            <a:extLst>
              <a:ext uri="{FF2B5EF4-FFF2-40B4-BE49-F238E27FC236}">
                <a16:creationId xmlns:a16="http://schemas.microsoft.com/office/drawing/2014/main" id="{14184BC7-7BB6-4B41-9872-4887779CA479}"/>
              </a:ext>
            </a:extLst>
          </p:cNvPr>
          <p:cNvPicPr>
            <a:picLocks noChangeAspect="1"/>
          </p:cNvPicPr>
          <p:nvPr/>
        </p:nvPicPr>
        <p:blipFill>
          <a:blip r:embed="rId3"/>
          <a:stretch>
            <a:fillRect/>
          </a:stretch>
        </p:blipFill>
        <p:spPr>
          <a:xfrm>
            <a:off x="6314941" y="1073131"/>
            <a:ext cx="4153819" cy="4552418"/>
          </a:xfrm>
          <a:prstGeom prst="rect">
            <a:avLst/>
          </a:prstGeom>
        </p:spPr>
      </p:pic>
      <p:pic>
        <p:nvPicPr>
          <p:cNvPr id="3" name="Picture 2">
            <a:extLst>
              <a:ext uri="{FF2B5EF4-FFF2-40B4-BE49-F238E27FC236}">
                <a16:creationId xmlns:a16="http://schemas.microsoft.com/office/drawing/2014/main" id="{5BAD30BC-9DD0-457E-A149-7232A9F2327A}"/>
              </a:ext>
            </a:extLst>
          </p:cNvPr>
          <p:cNvPicPr>
            <a:picLocks noChangeAspect="1"/>
          </p:cNvPicPr>
          <p:nvPr/>
        </p:nvPicPr>
        <p:blipFill>
          <a:blip r:embed="rId4"/>
          <a:stretch>
            <a:fillRect/>
          </a:stretch>
        </p:blipFill>
        <p:spPr>
          <a:xfrm>
            <a:off x="6635432" y="473117"/>
            <a:ext cx="2781300" cy="438150"/>
          </a:xfrm>
          <a:prstGeom prst="rect">
            <a:avLst/>
          </a:prstGeom>
        </p:spPr>
      </p:pic>
    </p:spTree>
    <p:extLst>
      <p:ext uri="{BB962C8B-B14F-4D97-AF65-F5344CB8AC3E}">
        <p14:creationId xmlns:p14="http://schemas.microsoft.com/office/powerpoint/2010/main" val="2775161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55</a:t>
            </a:fld>
            <a:endParaRPr lang="en-US" dirty="0"/>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245364"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485900"/>
            <a:ext cx="4809502" cy="4633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Under </a:t>
            </a:r>
            <a:r>
              <a:rPr lang="en-US" b="1" dirty="0"/>
              <a:t>Permits – Street Use</a:t>
            </a:r>
            <a:r>
              <a:rPr lang="en-US" dirty="0"/>
              <a:t>, the following topics have Help articles </a:t>
            </a:r>
          </a:p>
          <a:p>
            <a:pPr lvl="1"/>
            <a:r>
              <a:rPr lang="en-US" dirty="0"/>
              <a:t>Searching</a:t>
            </a:r>
          </a:p>
          <a:p>
            <a:pPr lvl="1"/>
            <a:r>
              <a:rPr lang="en-US" dirty="0"/>
              <a:t>How to pay fees</a:t>
            </a:r>
          </a:p>
          <a:p>
            <a:pPr lvl="1"/>
            <a:r>
              <a:rPr lang="en-US" dirty="0"/>
              <a:t>How to apply for a permit</a:t>
            </a:r>
          </a:p>
          <a:p>
            <a:pPr lvl="1"/>
            <a:r>
              <a:rPr lang="en-US" dirty="0"/>
              <a:t>How to respond to a Corrections cycle</a:t>
            </a:r>
          </a:p>
          <a:p>
            <a:pPr lvl="1"/>
            <a:r>
              <a:rPr lang="en-US" dirty="0"/>
              <a:t>How to request a change to a permit (aka amendment)</a:t>
            </a:r>
          </a:p>
          <a:p>
            <a:pPr lvl="1"/>
            <a:r>
              <a:rPr lang="en-US" dirty="0"/>
              <a:t>Record information</a:t>
            </a:r>
          </a:p>
          <a:p>
            <a:pPr lvl="1"/>
            <a:r>
              <a:rPr lang="en-US" dirty="0"/>
              <a:t>Inspections</a:t>
            </a:r>
          </a:p>
          <a:p>
            <a:pPr marL="457200" indent="-457200">
              <a:buFont typeface="+mj-lt"/>
              <a:buAutoNum type="arabicPeriod" startAt="3"/>
            </a:pPr>
            <a:endParaRPr lang="en-US" dirty="0"/>
          </a:p>
          <a:p>
            <a:pPr marL="0" indent="0">
              <a:buNone/>
            </a:pPr>
            <a:endParaRPr lang="en-US" dirty="0"/>
          </a:p>
        </p:txBody>
      </p:sp>
      <p:pic>
        <p:nvPicPr>
          <p:cNvPr id="5" name="Picture 4">
            <a:extLst>
              <a:ext uri="{FF2B5EF4-FFF2-40B4-BE49-F238E27FC236}">
                <a16:creationId xmlns:a16="http://schemas.microsoft.com/office/drawing/2014/main" id="{2F7FCA3D-BCA4-41F5-9D31-E8670CC18D22}"/>
              </a:ext>
            </a:extLst>
          </p:cNvPr>
          <p:cNvPicPr>
            <a:picLocks noChangeAspect="1"/>
          </p:cNvPicPr>
          <p:nvPr/>
        </p:nvPicPr>
        <p:blipFill>
          <a:blip r:embed="rId3"/>
          <a:stretch>
            <a:fillRect/>
          </a:stretch>
        </p:blipFill>
        <p:spPr>
          <a:xfrm>
            <a:off x="5191125" y="123825"/>
            <a:ext cx="6991350" cy="6734175"/>
          </a:xfrm>
          <a:prstGeom prst="rect">
            <a:avLst/>
          </a:prstGeom>
        </p:spPr>
      </p:pic>
    </p:spTree>
    <p:extLst>
      <p:ext uri="{BB962C8B-B14F-4D97-AF65-F5344CB8AC3E}">
        <p14:creationId xmlns:p14="http://schemas.microsoft.com/office/powerpoint/2010/main" val="3307338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154473"/>
            <a:ext cx="7812516" cy="125200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953070"/>
            <a:ext cx="11612991" cy="28474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help on our website</a:t>
            </a:r>
          </a:p>
          <a:p>
            <a:pPr marL="0" indent="0">
              <a:buNone/>
            </a:pPr>
            <a:r>
              <a:rPr lang="en-US" dirty="0"/>
              <a:t>Go to our Accela Phase 2 Updates website </a:t>
            </a:r>
            <a:r>
              <a:rPr lang="en-US" sz="2000" i="1" dirty="0"/>
              <a:t>(</a:t>
            </a:r>
            <a:r>
              <a:rPr lang="en-US" sz="2000" i="1" dirty="0">
                <a:hlinkClick r:id="rId3"/>
              </a:rPr>
              <a:t>http://www.seattle.gov/transportation/permits-and-services/permits/updates</a:t>
            </a:r>
            <a:r>
              <a:rPr lang="en-US" sz="2000" i="1" dirty="0"/>
              <a:t>) </a:t>
            </a:r>
            <a:r>
              <a:rPr lang="en-US" dirty="0"/>
              <a:t>to find information on the following:</a:t>
            </a:r>
          </a:p>
          <a:p>
            <a:pPr lvl="1"/>
            <a:r>
              <a:rPr lang="en-US" dirty="0"/>
              <a:t>Previously recorded external training workshops and materials</a:t>
            </a:r>
          </a:p>
          <a:p>
            <a:pPr lvl="1"/>
            <a:r>
              <a:rPr lang="en-US" dirty="0"/>
              <a:t>Launch support information (e.g. Accela phone line and email)</a:t>
            </a:r>
          </a:p>
          <a:p>
            <a:pPr lvl="1"/>
            <a:r>
              <a:rPr lang="en-US" dirty="0"/>
              <a:t>Changes to help support (e.g. IT support, new Portal help articles etc.)</a:t>
            </a:r>
          </a:p>
          <a:p>
            <a:pPr marL="457200" indent="-457200">
              <a:buFont typeface="+mj-lt"/>
              <a:buAutoNum type="arabicPeriod" startAt="4"/>
            </a:pPr>
            <a:endParaRPr lang="en-US" dirty="0"/>
          </a:p>
          <a:p>
            <a:pPr marL="0" indent="0">
              <a:buNone/>
            </a:pPr>
            <a:endParaRPr lang="en-US" dirty="0"/>
          </a:p>
        </p:txBody>
      </p:sp>
      <p:pic>
        <p:nvPicPr>
          <p:cNvPr id="3" name="Picture 2">
            <a:extLst>
              <a:ext uri="{FF2B5EF4-FFF2-40B4-BE49-F238E27FC236}">
                <a16:creationId xmlns:a16="http://schemas.microsoft.com/office/drawing/2014/main" id="{223D9132-AA82-4FF8-9D80-FC95CABBA576}"/>
              </a:ext>
            </a:extLst>
          </p:cNvPr>
          <p:cNvPicPr>
            <a:picLocks noChangeAspect="1"/>
          </p:cNvPicPr>
          <p:nvPr/>
        </p:nvPicPr>
        <p:blipFill rotWithShape="1">
          <a:blip r:embed="rId4"/>
          <a:srcRect t="8684"/>
          <a:stretch/>
        </p:blipFill>
        <p:spPr>
          <a:xfrm>
            <a:off x="1632529" y="3495675"/>
            <a:ext cx="8724900" cy="2270125"/>
          </a:xfrm>
          <a:prstGeom prst="rect">
            <a:avLst/>
          </a:prstGeom>
        </p:spPr>
      </p:pic>
    </p:spTree>
    <p:extLst>
      <p:ext uri="{BB962C8B-B14F-4D97-AF65-F5344CB8AC3E}">
        <p14:creationId xmlns:p14="http://schemas.microsoft.com/office/powerpoint/2010/main" val="1696876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2E8C83-D537-4769-9752-8B9F720AB7B4}"/>
              </a:ext>
            </a:extLst>
          </p:cNvPr>
          <p:cNvSpPr txBox="1">
            <a:spLocks/>
          </p:cNvSpPr>
          <p:nvPr/>
        </p:nvSpPr>
        <p:spPr>
          <a:xfrm>
            <a:off x="161590" y="50746"/>
            <a:ext cx="7812516"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t>
            </a:r>
          </a:p>
          <a:p>
            <a:r>
              <a:rPr lang="en-US" dirty="0"/>
              <a:t>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94978" y="1518091"/>
            <a:ext cx="4752975" cy="50667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help on our website</a:t>
            </a:r>
          </a:p>
          <a:p>
            <a:pPr marL="0" indent="0">
              <a:buNone/>
            </a:pPr>
            <a:r>
              <a:rPr lang="en-US" dirty="0"/>
              <a:t>Go to our updated permit type pages </a:t>
            </a:r>
            <a:r>
              <a:rPr lang="en-US" sz="2000" i="1" dirty="0"/>
              <a:t>(</a:t>
            </a:r>
            <a:r>
              <a:rPr lang="en-US" sz="2000" i="1" dirty="0">
                <a:hlinkClick r:id="rId3"/>
              </a:rPr>
              <a:t>http://www.seattle.gov/transportation/permits-and-services/permits</a:t>
            </a:r>
            <a:r>
              <a:rPr lang="en-US" sz="2000" i="1" dirty="0"/>
              <a:t>) </a:t>
            </a:r>
            <a:r>
              <a:rPr lang="en-US" dirty="0"/>
              <a:t>to find information on the following:</a:t>
            </a:r>
          </a:p>
          <a:p>
            <a:pPr lvl="2"/>
            <a:r>
              <a:rPr lang="en-US" sz="2400" dirty="0"/>
              <a:t>Permit thresholds</a:t>
            </a:r>
          </a:p>
          <a:p>
            <a:pPr lvl="2"/>
            <a:r>
              <a:rPr lang="en-US" sz="2400" dirty="0"/>
              <a:t>Required documents</a:t>
            </a:r>
          </a:p>
          <a:p>
            <a:pPr lvl="2"/>
            <a:r>
              <a:rPr lang="en-US" sz="2400" dirty="0"/>
              <a:t>What information needs to be on a document</a:t>
            </a:r>
          </a:p>
          <a:p>
            <a:pPr lvl="2"/>
            <a:r>
              <a:rPr lang="en-US" sz="2400" dirty="0"/>
              <a:t>Plan templates</a:t>
            </a:r>
          </a:p>
          <a:p>
            <a:pPr lvl="2"/>
            <a:r>
              <a:rPr lang="en-US" sz="2400" dirty="0"/>
              <a:t>Client Assistant Memos</a:t>
            </a:r>
          </a:p>
          <a:p>
            <a:pPr marL="457200" indent="-457200">
              <a:buFont typeface="+mj-lt"/>
              <a:buAutoNum type="arabicPeriod" startAt="5"/>
            </a:pPr>
            <a:endParaRPr lang="en-US" dirty="0"/>
          </a:p>
          <a:p>
            <a:pPr marL="0" indent="0">
              <a:buNone/>
            </a:pPr>
            <a:endParaRPr lang="en-US" dirty="0"/>
          </a:p>
        </p:txBody>
      </p:sp>
      <p:pic>
        <p:nvPicPr>
          <p:cNvPr id="2" name="Picture 1">
            <a:extLst>
              <a:ext uri="{FF2B5EF4-FFF2-40B4-BE49-F238E27FC236}">
                <a16:creationId xmlns:a16="http://schemas.microsoft.com/office/drawing/2014/main" id="{CFD3E9E8-D997-4F94-96A5-079EDDF3F990}"/>
              </a:ext>
            </a:extLst>
          </p:cNvPr>
          <p:cNvPicPr>
            <a:picLocks noChangeAspect="1"/>
          </p:cNvPicPr>
          <p:nvPr/>
        </p:nvPicPr>
        <p:blipFill rotWithShape="1">
          <a:blip r:embed="rId4"/>
          <a:srcRect l="3670" t="2924" r="3779"/>
          <a:stretch/>
        </p:blipFill>
        <p:spPr>
          <a:xfrm>
            <a:off x="4949798" y="50746"/>
            <a:ext cx="6948023" cy="514843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0FEE968-20BF-4E57-A4D7-FDCF81FA50E6}"/>
              </a:ext>
            </a:extLst>
          </p:cNvPr>
          <p:cNvPicPr>
            <a:picLocks noChangeAspect="1"/>
          </p:cNvPicPr>
          <p:nvPr/>
        </p:nvPicPr>
        <p:blipFill rotWithShape="1">
          <a:blip r:embed="rId5"/>
          <a:srcRect l="1656" t="-3553" r="3957" b="11669"/>
          <a:stretch/>
        </p:blipFill>
        <p:spPr>
          <a:xfrm>
            <a:off x="5712933" y="3141538"/>
            <a:ext cx="6384089" cy="2834640"/>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F45E942B-3C19-4980-A4D3-C0B9BF9ED3D5}"/>
              </a:ext>
            </a:extLst>
          </p:cNvPr>
          <p:cNvSpPr/>
          <p:nvPr/>
        </p:nvSpPr>
        <p:spPr>
          <a:xfrm rot="5400000">
            <a:off x="10582436" y="3415952"/>
            <a:ext cx="96992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9FAAA6BB-56B9-4429-8ECC-8FF8F78D9386}"/>
              </a:ext>
            </a:extLst>
          </p:cNvPr>
          <p:cNvSpPr txBox="1"/>
          <p:nvPr/>
        </p:nvSpPr>
        <p:spPr>
          <a:xfrm>
            <a:off x="10378911" y="1604202"/>
            <a:ext cx="1678060" cy="1477328"/>
          </a:xfrm>
          <a:prstGeom prst="rect">
            <a:avLst/>
          </a:prstGeom>
          <a:noFill/>
        </p:spPr>
        <p:txBody>
          <a:bodyPr wrap="square" rtlCol="0">
            <a:spAutoFit/>
          </a:bodyPr>
          <a:lstStyle/>
          <a:p>
            <a:r>
              <a:rPr lang="en-US" b="1" dirty="0">
                <a:solidFill>
                  <a:srgbClr val="FF9933"/>
                </a:solidFill>
              </a:rPr>
              <a:t>Access to the Portal can be found on the right panel of every webpage</a:t>
            </a:r>
          </a:p>
        </p:txBody>
      </p:sp>
      <p:sp>
        <p:nvSpPr>
          <p:cNvPr id="10" name="Flowchart: Alternate Process 9">
            <a:extLst>
              <a:ext uri="{FF2B5EF4-FFF2-40B4-BE49-F238E27FC236}">
                <a16:creationId xmlns:a16="http://schemas.microsoft.com/office/drawing/2014/main" id="{7B902CCE-AA2C-4C2D-87F8-EDCD2ED067DE}"/>
              </a:ext>
            </a:extLst>
          </p:cNvPr>
          <p:cNvSpPr/>
          <p:nvPr/>
        </p:nvSpPr>
        <p:spPr>
          <a:xfrm>
            <a:off x="10513802" y="4720095"/>
            <a:ext cx="147496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57300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838200" y="894027"/>
            <a:ext cx="3494362" cy="4782873"/>
          </a:xfrm>
        </p:spPr>
        <p:txBody>
          <a:bodyPr vert="horz" lIns="91440" tIns="45720" rIns="91440" bIns="45720" rtlCol="0" anchor="ctr">
            <a:normAutofit/>
          </a:bodyPr>
          <a:lstStyle/>
          <a:p>
            <a:pPr algn="r" defTabSz="914400"/>
            <a:r>
              <a:rPr lang="en-US" kern="1200">
                <a:solidFill>
                  <a:schemeClr val="bg1"/>
                </a:solidFill>
                <a:latin typeface="+mj-lt"/>
                <a:ea typeface="+mj-ea"/>
                <a:cs typeface="+mj-cs"/>
              </a:rPr>
              <a:t>How to set up a new user account and link to a converted contact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DCAEC7-2DE6-4755-8DFA-5DCD0DDE213A}"/>
              </a:ext>
            </a:extLst>
          </p:cNvPr>
          <p:cNvSpPr txBox="1">
            <a:spLocks/>
          </p:cNvSpPr>
          <p:nvPr/>
        </p:nvSpPr>
        <p:spPr>
          <a:xfrm>
            <a:off x="4865962" y="894027"/>
            <a:ext cx="6377768" cy="4782873"/>
          </a:xfrm>
          <a:prstGeom prst="rect">
            <a:avLst/>
          </a:prstGeom>
        </p:spPr>
        <p:txBody>
          <a:bodyPr vert="horz" lIns="91440" tIns="45720" rIns="91440" bIns="45720" rtlCol="0"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3DA5"/>
              </a:solidFill>
              <a:effectLst/>
              <a:uLnTx/>
              <a:uFillTx/>
              <a:latin typeface="Calibri"/>
              <a:ea typeface="+mn-ea"/>
              <a:cs typeface="+mn-cs"/>
            </a:endParaRPr>
          </a:p>
          <a:p>
            <a:pPr marL="51435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3DA5"/>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3DA5"/>
                </a:solidFill>
                <a:effectLst/>
                <a:uLnTx/>
                <a:uFillTx/>
                <a:latin typeface="Calibri"/>
                <a:ea typeface="+mn-ea"/>
                <a:cs typeface="+mn-cs"/>
              </a:rPr>
              <a:t>You will only be able to view your converted permit(s) if your user account links to a converted contact </a:t>
            </a: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003DA5"/>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3DA5"/>
                </a:solidFill>
                <a:effectLst/>
                <a:uLnTx/>
                <a:uFillTx/>
                <a:latin typeface="Calibri"/>
                <a:ea typeface="+mn-ea"/>
                <a:cs typeface="+mn-cs"/>
              </a:rPr>
              <a:t>This can be difficult if you are not sure what contact information is on your permit or if you had multiple contacts created in Hansen</a:t>
            </a:r>
          </a:p>
          <a:p>
            <a:pPr marL="51435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3DA5"/>
              </a:solidFill>
              <a:effectLst/>
              <a:uLnTx/>
              <a:uFillTx/>
              <a:latin typeface="Calibri"/>
              <a:ea typeface="+mn-ea"/>
              <a:cs typeface="+mn-cs"/>
            </a:endParaRPr>
          </a:p>
          <a:p>
            <a:pPr marL="51435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3DA5"/>
              </a:solidFill>
              <a:effectLst/>
              <a:uLnTx/>
              <a:uFillTx/>
              <a:latin typeface="Calibri"/>
              <a:ea typeface="+mn-ea"/>
              <a:cs typeface="+mn-cs"/>
            </a:endParaRPr>
          </a:p>
        </p:txBody>
      </p:sp>
    </p:spTree>
    <p:extLst>
      <p:ext uri="{BB962C8B-B14F-4D97-AF65-F5344CB8AC3E}">
        <p14:creationId xmlns:p14="http://schemas.microsoft.com/office/powerpoint/2010/main" val="584278468"/>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602FE-87B0-46D6-B6AA-E7A63374FB56}"/>
              </a:ext>
            </a:extLst>
          </p:cNvPr>
          <p:cNvPicPr>
            <a:picLocks noChangeAspect="1"/>
          </p:cNvPicPr>
          <p:nvPr/>
        </p:nvPicPr>
        <p:blipFill>
          <a:blip r:embed="rId2"/>
          <a:stretch>
            <a:fillRect/>
          </a:stretch>
        </p:blipFill>
        <p:spPr>
          <a:xfrm>
            <a:off x="5763384" y="3641862"/>
            <a:ext cx="3571875" cy="2638425"/>
          </a:xfrm>
          <a:prstGeom prst="rect">
            <a:avLst/>
          </a:prstGeom>
        </p:spPr>
      </p:pic>
      <p:pic>
        <p:nvPicPr>
          <p:cNvPr id="15" name="Picture 14">
            <a:extLst>
              <a:ext uri="{FF2B5EF4-FFF2-40B4-BE49-F238E27FC236}">
                <a16:creationId xmlns:a16="http://schemas.microsoft.com/office/drawing/2014/main" id="{C6AA0A91-4E8D-4658-8294-C2F30E4EBB41}"/>
              </a:ext>
            </a:extLst>
          </p:cNvPr>
          <p:cNvPicPr/>
          <p:nvPr/>
        </p:nvPicPr>
        <p:blipFill rotWithShape="1">
          <a:blip r:embed="rId3"/>
          <a:srcRect l="33848" t="26080" r="33746" b="48760"/>
          <a:stretch/>
        </p:blipFill>
        <p:spPr bwMode="auto">
          <a:xfrm>
            <a:off x="5790182" y="401091"/>
            <a:ext cx="6372270" cy="328811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213732" y="4620"/>
            <a:ext cx="11553395" cy="1325563"/>
          </a:xfrm>
        </p:spPr>
        <p:txBody>
          <a:bodyPr/>
          <a:lstStyle/>
          <a:p>
            <a:r>
              <a:rPr lang="en-US" dirty="0"/>
              <a:t>How to set up a new user account and link to a converted contact</a:t>
            </a:r>
          </a:p>
        </p:txBody>
      </p:sp>
      <p:sp>
        <p:nvSpPr>
          <p:cNvPr id="20" name="Content Placeholder 2">
            <a:extLst>
              <a:ext uri="{FF2B5EF4-FFF2-40B4-BE49-F238E27FC236}">
                <a16:creationId xmlns:a16="http://schemas.microsoft.com/office/drawing/2014/main" id="{DF40B3E4-0272-4B2F-8907-47B511348692}"/>
              </a:ext>
            </a:extLst>
          </p:cNvPr>
          <p:cNvSpPr txBox="1">
            <a:spLocks/>
          </p:cNvSpPr>
          <p:nvPr/>
        </p:nvSpPr>
        <p:spPr>
          <a:xfrm>
            <a:off x="-152343" y="1373958"/>
            <a:ext cx="5942525" cy="4795933"/>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To create a new user account to link to a converted contact to see your converted permits:</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Go to the </a:t>
            </a: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hlinkClick r:id="rId4"/>
              </a:rPr>
              <a:t>Seattle Services Portal</a:t>
            </a:r>
            <a:endPar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100" b="1" i="0" u="none" strike="noStrike" kern="1200" cap="none" spc="0" normalizeH="0" baseline="0" noProof="0" dirty="0">
                <a:ln>
                  <a:noFill/>
                </a:ln>
                <a:solidFill>
                  <a:srgbClr val="003DA5">
                    <a:lumMod val="50000"/>
                  </a:srgbClr>
                </a:solidFill>
                <a:effectLst/>
                <a:uLnTx/>
                <a:uFillTx/>
                <a:latin typeface="Calibri"/>
                <a:ea typeface="+mn-ea"/>
                <a:cs typeface="+mn-cs"/>
              </a:rPr>
              <a:t>Help</a:t>
            </a: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 link</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Follow the steps in the </a:t>
            </a:r>
            <a:r>
              <a:rPr kumimoji="0" lang="en-US" sz="2100" b="1" i="0" u="none" strike="noStrike" kern="1200" cap="none" spc="0" normalizeH="0" baseline="0" noProof="0" dirty="0">
                <a:ln>
                  <a:noFill/>
                </a:ln>
                <a:solidFill>
                  <a:srgbClr val="003DA5">
                    <a:lumMod val="50000"/>
                  </a:srgbClr>
                </a:solidFill>
                <a:effectLst/>
                <a:uLnTx/>
                <a:uFillTx/>
                <a:latin typeface="Calibri"/>
                <a:ea typeface="+mn-ea"/>
                <a:cs typeface="+mn-cs"/>
              </a:rPr>
              <a:t>How Do I Register for a Seattle Services Portal Account to See My Converted Street Use Permits </a:t>
            </a: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Help article</a:t>
            </a:r>
          </a:p>
        </p:txBody>
      </p:sp>
      <p:sp>
        <p:nvSpPr>
          <p:cNvPr id="26" name="Flowchart: Alternate Process 25">
            <a:extLst>
              <a:ext uri="{FF2B5EF4-FFF2-40B4-BE49-F238E27FC236}">
                <a16:creationId xmlns:a16="http://schemas.microsoft.com/office/drawing/2014/main" id="{94446593-D260-4E8A-8E8C-86F209F50620}"/>
              </a:ext>
            </a:extLst>
          </p:cNvPr>
          <p:cNvSpPr/>
          <p:nvPr/>
        </p:nvSpPr>
        <p:spPr>
          <a:xfrm>
            <a:off x="5929744" y="4756727"/>
            <a:ext cx="3121891" cy="5473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DE58AEEC-06D6-457F-BE54-BB5B241F237C}"/>
              </a:ext>
            </a:extLst>
          </p:cNvPr>
          <p:cNvSpPr/>
          <p:nvPr/>
        </p:nvSpPr>
        <p:spPr>
          <a:xfrm>
            <a:off x="9992348" y="299077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13" name="Straight Arrow Connector 12">
            <a:extLst>
              <a:ext uri="{FF2B5EF4-FFF2-40B4-BE49-F238E27FC236}">
                <a16:creationId xmlns:a16="http://schemas.microsoft.com/office/drawing/2014/main" id="{A0835EDE-5743-4232-A172-2582220AE832}"/>
              </a:ext>
            </a:extLst>
          </p:cNvPr>
          <p:cNvCxnSpPr>
            <a:cxnSpLocks/>
            <a:stCxn id="12" idx="2"/>
          </p:cNvCxnSpPr>
          <p:nvPr/>
        </p:nvCxnSpPr>
        <p:spPr>
          <a:xfrm flipH="1" flipV="1">
            <a:off x="7869382" y="2733964"/>
            <a:ext cx="2122966" cy="41166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321FA46E-6803-4BBE-8795-7004F8806EF5}"/>
              </a:ext>
            </a:extLst>
          </p:cNvPr>
          <p:cNvCxnSpPr>
            <a:cxnSpLocks/>
            <a:stCxn id="12" idx="3"/>
            <a:endCxn id="26" idx="3"/>
          </p:cNvCxnSpPr>
          <p:nvPr/>
        </p:nvCxnSpPr>
        <p:spPr>
          <a:xfrm flipH="1">
            <a:off x="9051635" y="3255127"/>
            <a:ext cx="992707" cy="177525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3" name="Picture 22">
            <a:extLst>
              <a:ext uri="{FF2B5EF4-FFF2-40B4-BE49-F238E27FC236}">
                <a16:creationId xmlns:a16="http://schemas.microsoft.com/office/drawing/2014/main" id="{965BB56B-C031-4A8E-8852-2B18414E6E51}"/>
              </a:ext>
            </a:extLst>
          </p:cNvPr>
          <p:cNvPicPr>
            <a:picLocks noChangeAspect="1"/>
          </p:cNvPicPr>
          <p:nvPr/>
        </p:nvPicPr>
        <p:blipFill>
          <a:blip r:embed="rId5"/>
          <a:stretch>
            <a:fillRect/>
          </a:stretch>
        </p:blipFill>
        <p:spPr>
          <a:xfrm>
            <a:off x="610286" y="3641862"/>
            <a:ext cx="2847975" cy="809625"/>
          </a:xfrm>
          <a:prstGeom prst="rect">
            <a:avLst/>
          </a:prstGeom>
        </p:spPr>
      </p:pic>
      <p:sp>
        <p:nvSpPr>
          <p:cNvPr id="24" name="Flowchart: Alternate Process 23">
            <a:extLst>
              <a:ext uri="{FF2B5EF4-FFF2-40B4-BE49-F238E27FC236}">
                <a16:creationId xmlns:a16="http://schemas.microsoft.com/office/drawing/2014/main" id="{AF18384A-A15F-479C-A5F2-9126C412CFF7}"/>
              </a:ext>
            </a:extLst>
          </p:cNvPr>
          <p:cNvSpPr/>
          <p:nvPr/>
        </p:nvSpPr>
        <p:spPr>
          <a:xfrm>
            <a:off x="2491474" y="4058720"/>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994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dirty="0">
                <a:solidFill>
                  <a:schemeClr val="tx1"/>
                </a:solidFill>
                <a:latin typeface="+mj-lt"/>
                <a:ea typeface="+mj-ea"/>
                <a:cs typeface="+mj-cs"/>
              </a:rPr>
              <a:t>External training events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4783" y="2460099"/>
            <a:ext cx="5837750" cy="358896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One workshop per topic</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Each workshop was held virtually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 and recorded</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Previously recorded events can be found on our </a:t>
            </a:r>
            <a:r>
              <a:rPr kumimoji="0" lang="en-US" sz="2200" b="1" i="0" u="none" strike="noStrike" kern="1200" cap="none" spc="0" normalizeH="0" baseline="0" noProof="0" dirty="0">
                <a:ln>
                  <a:noFill/>
                </a:ln>
                <a:solidFill>
                  <a:srgbClr val="003DA5"/>
                </a:solidFill>
                <a:effectLst/>
                <a:uLnTx/>
                <a:uFillTx/>
                <a:latin typeface="Calibri"/>
                <a:ea typeface="+mn-ea"/>
                <a:cs typeface="+mn-cs"/>
                <a:hlinkClick r:id="rId2"/>
              </a:rPr>
              <a:t>Accela 2 Updates website</a:t>
            </a: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extLst>
              <p:ext uri="{D42A27DB-BD31-4B8C-83A1-F6EECF244321}">
                <p14:modId xmlns:p14="http://schemas.microsoft.com/office/powerpoint/2010/main" val="2771288000"/>
              </p:ext>
            </p:extLst>
          </p:nvPr>
        </p:nvGraphicFramePr>
        <p:xfrm>
          <a:off x="535110" y="619731"/>
          <a:ext cx="4235517" cy="5429334"/>
        </p:xfrm>
        <a:graphic>
          <a:graphicData uri="http://schemas.openxmlformats.org/drawingml/2006/table">
            <a:tbl>
              <a:tblPr firstRow="1" bandRow="1">
                <a:tableStyleId>{69012ECD-51FC-41F1-AA8D-1B2483CD663E}</a:tableStyleId>
              </a:tblPr>
              <a:tblGrid>
                <a:gridCol w="1778860">
                  <a:extLst>
                    <a:ext uri="{9D8B030D-6E8A-4147-A177-3AD203B41FA5}">
                      <a16:colId xmlns:a16="http://schemas.microsoft.com/office/drawing/2014/main" val="1630397082"/>
                    </a:ext>
                  </a:extLst>
                </a:gridCol>
                <a:gridCol w="2456657">
                  <a:extLst>
                    <a:ext uri="{9D8B030D-6E8A-4147-A177-3AD203B41FA5}">
                      <a16:colId xmlns:a16="http://schemas.microsoft.com/office/drawing/2014/main" val="2062520070"/>
                    </a:ext>
                  </a:extLst>
                </a:gridCol>
              </a:tblGrid>
              <a:tr h="469588">
                <a:tc>
                  <a:txBody>
                    <a:bodyPr/>
                    <a:lstStyle/>
                    <a:p>
                      <a:pPr algn="ctr"/>
                      <a:r>
                        <a:rPr lang="en-US" sz="1800" dirty="0"/>
                        <a:t>Date, Time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Topic</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689394">
                <a:tc>
                  <a:txBody>
                    <a:bodyPr/>
                    <a:lstStyle/>
                    <a:p>
                      <a:pPr algn="ctr"/>
                      <a:r>
                        <a:rPr lang="en-US" sz="1600" b="1" dirty="0"/>
                        <a:t>Sept 14</a:t>
                      </a:r>
                      <a:r>
                        <a:rPr lang="en-US" sz="1600" b="1" baseline="30000" dirty="0"/>
                        <a:t>th</a:t>
                      </a:r>
                      <a:r>
                        <a:rPr lang="en-US" sz="1600" b="1" dirty="0"/>
                        <a:t>, 1-2pm</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dirty="0"/>
                        <a:t>Inspection and Notifications Types Overview</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689394">
                <a:tc>
                  <a:txBody>
                    <a:bodyPr/>
                    <a:lstStyle/>
                    <a:p>
                      <a:r>
                        <a:rPr lang="en-US" sz="1600" b="1" dirty="0"/>
                        <a:t>Oct 19</a:t>
                      </a:r>
                      <a:r>
                        <a:rPr lang="en-US" sz="1600" b="1" baseline="30000" dirty="0"/>
                        <a:t>th</a:t>
                      </a:r>
                      <a:r>
                        <a:rPr lang="en-US" sz="1600" b="1" dirty="0"/>
                        <a:t>, 3-4pm</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Seattle Services Portal (SSP)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689394">
                <a:tc>
                  <a:txBody>
                    <a:bodyPr/>
                    <a:lstStyle/>
                    <a:p>
                      <a:pPr algn="ctr"/>
                      <a:r>
                        <a:rPr lang="en-US" sz="1600" b="1" dirty="0"/>
                        <a:t>Oct 26</a:t>
                      </a:r>
                      <a:r>
                        <a:rPr lang="en-US" sz="1600" b="1" baseline="30000" dirty="0"/>
                        <a:t>th</a:t>
                      </a:r>
                      <a:r>
                        <a:rPr lang="en-US" sz="1600" b="1" dirty="0"/>
                        <a:t>, 2-3:30pm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Utility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689394">
                <a:tc>
                  <a:txBody>
                    <a:bodyPr/>
                    <a:lstStyle/>
                    <a:p>
                      <a:pPr algn="ctr"/>
                      <a:r>
                        <a:rPr lang="en-US" sz="1600" b="1" dirty="0"/>
                        <a:t>Oct 28</a:t>
                      </a:r>
                      <a:r>
                        <a:rPr lang="en-US" sz="1600" b="1" baseline="30000" dirty="0"/>
                        <a:t>th</a:t>
                      </a:r>
                      <a:r>
                        <a:rPr lang="en-US" sz="1600" b="1" dirty="0"/>
                        <a:t>, 3-4:30pm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Construction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689394">
                <a:tc>
                  <a:txBody>
                    <a:bodyPr/>
                    <a:lstStyle/>
                    <a:p>
                      <a:pPr algn="ctr"/>
                      <a:r>
                        <a:rPr lang="en-US" sz="1600" b="1" dirty="0"/>
                        <a:t>Oct 30</a:t>
                      </a:r>
                      <a:r>
                        <a:rPr lang="en-US" sz="1600" b="1" baseline="30000" dirty="0"/>
                        <a:t>th</a:t>
                      </a:r>
                      <a:r>
                        <a:rPr lang="en-US" sz="1600" b="1" dirty="0"/>
                        <a:t>, 11:30am-12:30pm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Street Improvement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r h="689394">
                <a:tc>
                  <a:txBody>
                    <a:bodyPr/>
                    <a:lstStyle/>
                    <a:p>
                      <a:pPr algn="ctr"/>
                      <a:r>
                        <a:rPr lang="en-US" sz="1600" b="1" dirty="0">
                          <a:solidFill>
                            <a:srgbClr val="FF0000"/>
                          </a:solidFill>
                        </a:rPr>
                        <a:t>Nov 5</a:t>
                      </a:r>
                      <a:r>
                        <a:rPr lang="en-US" sz="1600" b="1" baseline="30000" dirty="0">
                          <a:solidFill>
                            <a:srgbClr val="FF0000"/>
                          </a:solidFill>
                        </a:rPr>
                        <a:t>th</a:t>
                      </a:r>
                      <a:r>
                        <a:rPr lang="en-US" sz="1600" b="1" dirty="0">
                          <a:solidFill>
                            <a:srgbClr val="FF0000"/>
                          </a:solidFill>
                        </a:rPr>
                        <a:t>, 11am-12pm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Amendment Types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339242"/>
                  </a:ext>
                </a:extLst>
              </a:tr>
              <a:tr h="689394">
                <a:tc>
                  <a:txBody>
                    <a:bodyPr/>
                    <a:lstStyle/>
                    <a:p>
                      <a:pPr algn="ctr"/>
                      <a:r>
                        <a:rPr lang="en-US" sz="1600" b="1" dirty="0"/>
                        <a:t>Week of Nov 9</a:t>
                      </a:r>
                      <a:r>
                        <a:rPr lang="en-US" sz="1600" b="1" baseline="30000" dirty="0"/>
                        <a:t>th</a:t>
                      </a:r>
                      <a:r>
                        <a:rPr lang="en-US" sz="1600" b="1" dirty="0"/>
                        <a:t> through Dec 8</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General Q&amp;A’s Sessions</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292442"/>
                  </a:ext>
                </a:extLst>
              </a:tr>
            </a:tbl>
          </a:graphicData>
        </a:graphic>
      </p:graphicFrame>
      <p:sp>
        <p:nvSpPr>
          <p:cNvPr id="3" name="Flowchart: Alternate Process 2">
            <a:extLst>
              <a:ext uri="{FF2B5EF4-FFF2-40B4-BE49-F238E27FC236}">
                <a16:creationId xmlns:a16="http://schemas.microsoft.com/office/drawing/2014/main" id="{29AC7229-641F-42E5-9EC9-E20B396E0982}"/>
              </a:ext>
            </a:extLst>
          </p:cNvPr>
          <p:cNvSpPr/>
          <p:nvPr/>
        </p:nvSpPr>
        <p:spPr>
          <a:xfrm>
            <a:off x="535109" y="4619625"/>
            <a:ext cx="4235517" cy="729954"/>
          </a:xfrm>
          <a:prstGeom prst="flowChartAlternateProcess">
            <a:avLst/>
          </a:prstGeom>
          <a:noFill/>
          <a:ln w="76200" cap="flat" cmpd="sng">
            <a:solidFill>
              <a:schemeClr val="accent4">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7750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DA9E-2B68-40EE-A9BA-68E17EC5B996}"/>
              </a:ext>
            </a:extLst>
          </p:cNvPr>
          <p:cNvSpPr>
            <a:spLocks noGrp="1"/>
          </p:cNvSpPr>
          <p:nvPr>
            <p:ph type="title"/>
          </p:nvPr>
        </p:nvSpPr>
        <p:spPr>
          <a:xfrm>
            <a:off x="525517" y="229381"/>
            <a:ext cx="10515600" cy="1325563"/>
          </a:xfrm>
        </p:spPr>
        <p:txBody>
          <a:bodyPr/>
          <a:lstStyle/>
          <a:p>
            <a:r>
              <a:rPr lang="en-US" dirty="0"/>
              <a:t>How to get help if you can’t find your converted permits</a:t>
            </a:r>
          </a:p>
        </p:txBody>
      </p:sp>
      <p:sp>
        <p:nvSpPr>
          <p:cNvPr id="3" name="Rectangle 2">
            <a:extLst>
              <a:ext uri="{FF2B5EF4-FFF2-40B4-BE49-F238E27FC236}">
                <a16:creationId xmlns:a16="http://schemas.microsoft.com/office/drawing/2014/main" id="{BF56B817-C60E-4F89-AE85-FA4F8D82E6A2}"/>
              </a:ext>
            </a:extLst>
          </p:cNvPr>
          <p:cNvSpPr/>
          <p:nvPr/>
        </p:nvSpPr>
        <p:spPr>
          <a:xfrm>
            <a:off x="683174" y="2206670"/>
            <a:ext cx="4876800" cy="2841034"/>
          </a:xfrm>
          <a:prstGeom prst="rect">
            <a:avLst/>
          </a:prstGeom>
        </p:spPr>
        <p:txBody>
          <a:bodyPr wrap="square">
            <a:spAutoFit/>
          </a:bodyPr>
          <a:lstStyle/>
          <a:p>
            <a:pPr>
              <a:lnSpc>
                <a:spcPct val="107000"/>
              </a:lnSpc>
            </a:pPr>
            <a:r>
              <a:rPr lang="en-US" sz="2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If you are still unable to find your converted permit, please contact us using our dedicated Accela phone line or email address </a:t>
            </a:r>
          </a:p>
          <a:p>
            <a:pPr>
              <a:lnSpc>
                <a:spcPct val="107000"/>
              </a:lnSpc>
            </a:pPr>
            <a:endParaRPr lang="en-US" sz="2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You can expect to receive a response within 1-2 business days</a:t>
            </a:r>
          </a:p>
        </p:txBody>
      </p:sp>
      <p:pic>
        <p:nvPicPr>
          <p:cNvPr id="5" name="Graphic 4" descr="Call center">
            <a:extLst>
              <a:ext uri="{FF2B5EF4-FFF2-40B4-BE49-F238E27FC236}">
                <a16:creationId xmlns:a16="http://schemas.microsoft.com/office/drawing/2014/main" id="{2747992C-9895-4D05-853D-40BD048E73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5392" y="2730400"/>
            <a:ext cx="914400" cy="914400"/>
          </a:xfrm>
          <a:prstGeom prst="rect">
            <a:avLst/>
          </a:prstGeom>
        </p:spPr>
      </p:pic>
      <p:pic>
        <p:nvPicPr>
          <p:cNvPr id="7" name="Graphic 6" descr="Email">
            <a:extLst>
              <a:ext uri="{FF2B5EF4-FFF2-40B4-BE49-F238E27FC236}">
                <a16:creationId xmlns:a16="http://schemas.microsoft.com/office/drawing/2014/main" id="{D57D7DB0-8173-49CB-B399-16D98BBEFA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5392" y="4343062"/>
            <a:ext cx="914400" cy="914400"/>
          </a:xfrm>
          <a:prstGeom prst="rect">
            <a:avLst/>
          </a:prstGeom>
        </p:spPr>
      </p:pic>
      <p:sp>
        <p:nvSpPr>
          <p:cNvPr id="8" name="Rectangle 7">
            <a:extLst>
              <a:ext uri="{FF2B5EF4-FFF2-40B4-BE49-F238E27FC236}">
                <a16:creationId xmlns:a16="http://schemas.microsoft.com/office/drawing/2014/main" id="{C7E419AC-F17F-4669-A0CB-0D5A4DDBAAC8}"/>
              </a:ext>
            </a:extLst>
          </p:cNvPr>
          <p:cNvSpPr/>
          <p:nvPr/>
        </p:nvSpPr>
        <p:spPr>
          <a:xfrm>
            <a:off x="6800191" y="1291332"/>
            <a:ext cx="4466898" cy="935384"/>
          </a:xfrm>
          <a:prstGeom prst="rect">
            <a:avLst/>
          </a:prstGeom>
        </p:spPr>
        <p:txBody>
          <a:bodyPr wrap="square">
            <a:spAutoFit/>
          </a:bodyPr>
          <a:lstStyle/>
          <a:p>
            <a:pPr>
              <a:lnSpc>
                <a:spcPct val="107000"/>
              </a:lnSpc>
            </a:pPr>
            <a:endParaRPr lang="en-US" sz="1600"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i="1"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Please note: </a:t>
            </a:r>
            <a:r>
              <a:rPr lang="en-US" i="1"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The below phone line and email will not be available until </a:t>
            </a:r>
            <a:r>
              <a:rPr lang="en-US" b="1" i="1"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November 9</a:t>
            </a:r>
            <a:r>
              <a:rPr lang="en-US" b="1" i="1" baseline="30000"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th</a:t>
            </a:r>
            <a:r>
              <a:rPr lang="en-US" b="1" i="1"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2020</a:t>
            </a:r>
            <a:endParaRPr lang="en-US" sz="1600" b="1"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F31430E4-A677-4639-AF68-76FD6475F05A}"/>
              </a:ext>
            </a:extLst>
          </p:cNvPr>
          <p:cNvSpPr/>
          <p:nvPr/>
        </p:nvSpPr>
        <p:spPr>
          <a:xfrm>
            <a:off x="8195441" y="2918022"/>
            <a:ext cx="2787868" cy="968278"/>
          </a:xfrm>
          <a:prstGeom prst="rect">
            <a:avLst/>
          </a:prstGeom>
        </p:spPr>
        <p:txBody>
          <a:bodyPr wrap="square">
            <a:spAutoFit/>
          </a:bodyPr>
          <a:lstStyle/>
          <a:p>
            <a:pPr algn="ctr">
              <a:lnSpc>
                <a:spcPct val="107000"/>
              </a:lnSpc>
            </a:pPr>
            <a:r>
              <a:rPr lang="en-US"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Accela Support Phone Line</a:t>
            </a:r>
          </a:p>
          <a:p>
            <a:pPr algn="ctr">
              <a:lnSpc>
                <a:spcPct val="107000"/>
              </a:lnSpc>
            </a:pPr>
            <a:r>
              <a:rPr lang="en-US"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206-727-8640</a:t>
            </a:r>
          </a:p>
          <a:p>
            <a:pPr>
              <a:lnSpc>
                <a:spcPct val="107000"/>
              </a:lnSpc>
            </a:pPr>
            <a:endParaRPr lang="en-US"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5A11382-73A5-4F6C-A9FA-75FCE88E748B}"/>
              </a:ext>
            </a:extLst>
          </p:cNvPr>
          <p:cNvSpPr/>
          <p:nvPr/>
        </p:nvSpPr>
        <p:spPr>
          <a:xfrm>
            <a:off x="7722476" y="4375789"/>
            <a:ext cx="3944007" cy="671915"/>
          </a:xfrm>
          <a:prstGeom prst="rect">
            <a:avLst/>
          </a:prstGeom>
        </p:spPr>
        <p:txBody>
          <a:bodyPr wrap="square">
            <a:spAutoFit/>
          </a:bodyPr>
          <a:lstStyle/>
          <a:p>
            <a:pPr algn="ctr">
              <a:lnSpc>
                <a:spcPct val="107000"/>
              </a:lnSpc>
            </a:pPr>
            <a:r>
              <a:rPr lang="en-US"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Accela Support Email</a:t>
            </a:r>
          </a:p>
          <a:p>
            <a:pPr algn="ctr">
              <a:lnSpc>
                <a:spcPct val="107000"/>
              </a:lnSpc>
            </a:pPr>
            <a:r>
              <a:rPr lang="en-US" u="sng"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dot_su_ssportal_questions@seattle.gov</a:t>
            </a:r>
            <a:r>
              <a:rPr lang="en-US"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138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dirty="0">
                <a:latin typeface="+mj-lt"/>
                <a:ea typeface="+mj-ea"/>
                <a:cs typeface="+mj-cs"/>
              </a:rPr>
              <a:t>Upcoming Q&amp;A Sessions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Opportunity to ask Accela and/or business process questions</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Each session will be held virtually using WebEx Events</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All previously recorded external training workshops can be found on our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Accela 2 Updates website</a:t>
            </a: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nvGraphicFramePr>
        <p:xfrm>
          <a:off x="535110" y="619731"/>
          <a:ext cx="4235517" cy="5326224"/>
        </p:xfrm>
        <a:graphic>
          <a:graphicData uri="http://schemas.openxmlformats.org/drawingml/2006/table">
            <a:tbl>
              <a:tblPr firstRow="1" bandRow="1">
                <a:tableStyleId>{69012ECD-51FC-41F1-AA8D-1B2483CD663E}</a:tableStyleId>
              </a:tblPr>
              <a:tblGrid>
                <a:gridCol w="1997883">
                  <a:extLst>
                    <a:ext uri="{9D8B030D-6E8A-4147-A177-3AD203B41FA5}">
                      <a16:colId xmlns:a16="http://schemas.microsoft.com/office/drawing/2014/main" val="1630397082"/>
                    </a:ext>
                  </a:extLst>
                </a:gridCol>
                <a:gridCol w="2237634">
                  <a:extLst>
                    <a:ext uri="{9D8B030D-6E8A-4147-A177-3AD203B41FA5}">
                      <a16:colId xmlns:a16="http://schemas.microsoft.com/office/drawing/2014/main" val="2062520070"/>
                    </a:ext>
                  </a:extLst>
                </a:gridCol>
              </a:tblGrid>
              <a:tr h="638604">
                <a:tc>
                  <a:txBody>
                    <a:bodyPr/>
                    <a:lstStyle/>
                    <a:p>
                      <a:pPr algn="ctr"/>
                      <a:r>
                        <a:rPr lang="en-US" sz="1800" dirty="0"/>
                        <a:t>Date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Time</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937524">
                <a:tc>
                  <a:txBody>
                    <a:bodyPr/>
                    <a:lstStyle/>
                    <a:p>
                      <a:pPr algn="ctr"/>
                      <a:r>
                        <a:rPr lang="en-US" sz="1600" b="1" dirty="0"/>
                        <a:t>Friday, Nov 13</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b="1" dirty="0"/>
                        <a:t>10-11am</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937524">
                <a:tc>
                  <a:txBody>
                    <a:bodyPr/>
                    <a:lstStyle/>
                    <a:p>
                      <a:pPr algn="ctr"/>
                      <a:r>
                        <a:rPr lang="en-US" sz="1600" b="1" dirty="0"/>
                        <a:t>Tuesday, Nov 17</a:t>
                      </a:r>
                      <a:r>
                        <a:rPr lang="en-US" sz="1600" b="1" baseline="30000" dirty="0"/>
                        <a:t>th</a:t>
                      </a:r>
                      <a:r>
                        <a:rPr lang="en-US" sz="1600" b="1" dirty="0"/>
                        <a:t> </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t>11am-12pm</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937524">
                <a:tc>
                  <a:txBody>
                    <a:bodyPr/>
                    <a:lstStyle/>
                    <a:p>
                      <a:pPr algn="ctr"/>
                      <a:r>
                        <a:rPr lang="en-US" sz="1600" b="1" dirty="0"/>
                        <a:t>Friday, Nov 20</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1-2pm</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937524">
                <a:tc>
                  <a:txBody>
                    <a:bodyPr/>
                    <a:lstStyle/>
                    <a:p>
                      <a:pPr algn="ctr"/>
                      <a:r>
                        <a:rPr lang="en-US" sz="1600" b="1" dirty="0"/>
                        <a:t>Wednesday, Dec 2</a:t>
                      </a:r>
                      <a:r>
                        <a:rPr lang="en-US" sz="1600" b="1" baseline="30000" dirty="0"/>
                        <a:t>nd</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10-11am</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937524">
                <a:tc>
                  <a:txBody>
                    <a:bodyPr/>
                    <a:lstStyle/>
                    <a:p>
                      <a:pPr algn="ctr"/>
                      <a:r>
                        <a:rPr lang="en-US" sz="1600" b="1" dirty="0"/>
                        <a:t>Tuesday, Dec 8</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11am-12pm</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bl>
          </a:graphicData>
        </a:graphic>
      </p:graphicFrame>
    </p:spTree>
    <p:extLst>
      <p:ext uri="{BB962C8B-B14F-4D97-AF65-F5344CB8AC3E}">
        <p14:creationId xmlns:p14="http://schemas.microsoft.com/office/powerpoint/2010/main" val="2141632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a:lstStyle/>
          <a:p>
            <a:pPr marL="0" indent="0">
              <a:buNone/>
            </a:pPr>
            <a:endParaRPr lang="en-US" dirty="0"/>
          </a:p>
          <a:p>
            <a:pPr marL="0" indent="0" algn="ctr">
              <a:buNone/>
            </a:pPr>
            <a:r>
              <a:rPr lang="en-US" sz="2800" dirty="0"/>
              <a:t>Melody.Berry@seattle.gov</a:t>
            </a:r>
            <a:endParaRPr lang="en-US" dirty="0"/>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dirty="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dirty="0">
                <a:solidFill>
                  <a:schemeClr val="bg1"/>
                </a:solidFill>
              </a:rPr>
              <a:t>www.seattle.gov/transportation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dirty="0">
                <a:latin typeface="+mj-lt"/>
                <a:ea typeface="+mj-ea"/>
                <a:cs typeface="+mj-cs"/>
              </a:rPr>
              <a:t>Upcoming Q&amp;A Sessions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sz="2200" b="1" dirty="0"/>
              <a:t>Opportunity to ask Accela and/or business process questions</a:t>
            </a:r>
          </a:p>
          <a:p>
            <a:pPr marL="0" indent="-228600" defTabSz="914400"/>
            <a:endParaRPr lang="en-US" sz="2200" b="1" dirty="0"/>
          </a:p>
          <a:p>
            <a:pPr indent="-228600" defTabSz="914400"/>
            <a:r>
              <a:rPr lang="en-US" sz="2200" b="1" dirty="0"/>
              <a:t>Each session will be held virtually using WebEx Events</a:t>
            </a:r>
          </a:p>
          <a:p>
            <a:pPr marL="0" indent="-228600" defTabSz="914400"/>
            <a:endParaRPr lang="en-US" sz="2200" b="1" dirty="0"/>
          </a:p>
          <a:p>
            <a:pPr marL="0" indent="-228600" defTabSz="914400"/>
            <a:r>
              <a:rPr lang="en-US" sz="2200" b="1" dirty="0"/>
              <a:t>All previously recorded external training workshops can be found on our </a:t>
            </a:r>
            <a:r>
              <a:rPr lang="en-US" sz="2200" b="1" dirty="0">
                <a:hlinkClick r:id="rId3">
                  <a:extLst>
                    <a:ext uri="{A12FA001-AC4F-418D-AE19-62706E023703}">
                      <ahyp:hlinkClr xmlns:ahyp="http://schemas.microsoft.com/office/drawing/2018/hyperlinkcolor" val="tx"/>
                    </a:ext>
                  </a:extLst>
                </a:hlinkClick>
              </a:rPr>
              <a:t>Accela 2 Updates website</a:t>
            </a:r>
            <a:endParaRPr lang="en-US" sz="2200" b="1" dirty="0"/>
          </a:p>
          <a:p>
            <a:pPr marL="342900" lvl="1" indent="-228600" defTabSz="914400"/>
            <a:endParaRPr lang="en-US" sz="1600" dirty="0">
              <a:solidFill>
                <a:schemeClr val="tx1"/>
              </a:solidFill>
            </a:endParaRPr>
          </a:p>
          <a:p>
            <a:pPr marL="0" indent="-228600" defTabSz="914400"/>
            <a:endParaRPr lang="en-US" sz="1600" dirty="0">
              <a:solidFill>
                <a:schemeClr val="tx1"/>
              </a:solidFill>
            </a:endParaRPr>
          </a:p>
          <a:p>
            <a:pPr marL="0" indent="-228600" defTabSz="914400"/>
            <a:endParaRPr lang="en-US" sz="1600" dirty="0">
              <a:solidFill>
                <a:schemeClr val="tx1"/>
              </a:solidFill>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extLst>
              <p:ext uri="{D42A27DB-BD31-4B8C-83A1-F6EECF244321}">
                <p14:modId xmlns:p14="http://schemas.microsoft.com/office/powerpoint/2010/main" val="3429925982"/>
              </p:ext>
            </p:extLst>
          </p:nvPr>
        </p:nvGraphicFramePr>
        <p:xfrm>
          <a:off x="535110" y="619731"/>
          <a:ext cx="4235517" cy="5326224"/>
        </p:xfrm>
        <a:graphic>
          <a:graphicData uri="http://schemas.openxmlformats.org/drawingml/2006/table">
            <a:tbl>
              <a:tblPr firstRow="1" bandRow="1">
                <a:tableStyleId>{69012ECD-51FC-41F1-AA8D-1B2483CD663E}</a:tableStyleId>
              </a:tblPr>
              <a:tblGrid>
                <a:gridCol w="1997883">
                  <a:extLst>
                    <a:ext uri="{9D8B030D-6E8A-4147-A177-3AD203B41FA5}">
                      <a16:colId xmlns:a16="http://schemas.microsoft.com/office/drawing/2014/main" val="1630397082"/>
                    </a:ext>
                  </a:extLst>
                </a:gridCol>
                <a:gridCol w="2237634">
                  <a:extLst>
                    <a:ext uri="{9D8B030D-6E8A-4147-A177-3AD203B41FA5}">
                      <a16:colId xmlns:a16="http://schemas.microsoft.com/office/drawing/2014/main" val="2062520070"/>
                    </a:ext>
                  </a:extLst>
                </a:gridCol>
              </a:tblGrid>
              <a:tr h="638604">
                <a:tc>
                  <a:txBody>
                    <a:bodyPr/>
                    <a:lstStyle/>
                    <a:p>
                      <a:pPr algn="ctr"/>
                      <a:r>
                        <a:rPr lang="en-US" sz="1800" dirty="0"/>
                        <a:t>Date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Time</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937524">
                <a:tc>
                  <a:txBody>
                    <a:bodyPr/>
                    <a:lstStyle/>
                    <a:p>
                      <a:pPr algn="ctr"/>
                      <a:r>
                        <a:rPr lang="en-US" sz="1600" b="1" dirty="0"/>
                        <a:t>Friday, Nov 13</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b="1" dirty="0"/>
                        <a:t>10-11am</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937524">
                <a:tc>
                  <a:txBody>
                    <a:bodyPr/>
                    <a:lstStyle/>
                    <a:p>
                      <a:pPr algn="ctr"/>
                      <a:r>
                        <a:rPr lang="en-US" sz="1600" b="1" dirty="0"/>
                        <a:t>Tuesday, Nov 17</a:t>
                      </a:r>
                      <a:r>
                        <a:rPr lang="en-US" sz="1600" b="1" baseline="30000" dirty="0"/>
                        <a:t>th</a:t>
                      </a:r>
                      <a:r>
                        <a:rPr lang="en-US" sz="1600" b="1" dirty="0"/>
                        <a:t> </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t>11am-12pm</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937524">
                <a:tc>
                  <a:txBody>
                    <a:bodyPr/>
                    <a:lstStyle/>
                    <a:p>
                      <a:pPr algn="ctr"/>
                      <a:r>
                        <a:rPr lang="en-US" sz="1600" b="1" dirty="0"/>
                        <a:t>Friday, Nov 20</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1-2pm</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937524">
                <a:tc>
                  <a:txBody>
                    <a:bodyPr/>
                    <a:lstStyle/>
                    <a:p>
                      <a:pPr algn="ctr"/>
                      <a:r>
                        <a:rPr lang="en-US" sz="1600" b="1" dirty="0"/>
                        <a:t>Wednesday, Dec 2</a:t>
                      </a:r>
                      <a:r>
                        <a:rPr lang="en-US" sz="1600" b="1" baseline="30000" dirty="0"/>
                        <a:t>nd</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10-11am</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937524">
                <a:tc>
                  <a:txBody>
                    <a:bodyPr/>
                    <a:lstStyle/>
                    <a:p>
                      <a:pPr algn="ctr"/>
                      <a:r>
                        <a:rPr lang="en-US" sz="1600" b="1" dirty="0"/>
                        <a:t>Tuesday, Dec 8</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11am-12pm</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bl>
          </a:graphicData>
        </a:graphic>
      </p:graphicFrame>
    </p:spTree>
    <p:extLst>
      <p:ext uri="{BB962C8B-B14F-4D97-AF65-F5344CB8AC3E}">
        <p14:creationId xmlns:p14="http://schemas.microsoft.com/office/powerpoint/2010/main" val="302899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AF3F-C9FC-43EF-A0ED-6E58D7B54805}"/>
              </a:ext>
            </a:extLst>
          </p:cNvPr>
          <p:cNvSpPr>
            <a:spLocks noGrp="1"/>
          </p:cNvSpPr>
          <p:nvPr>
            <p:ph type="title"/>
          </p:nvPr>
        </p:nvSpPr>
        <p:spPr>
          <a:xfrm>
            <a:off x="547849" y="312254"/>
            <a:ext cx="7474172" cy="1325563"/>
          </a:xfrm>
        </p:spPr>
        <p:txBody>
          <a:bodyPr>
            <a:normAutofit/>
          </a:bodyPr>
          <a:lstStyle/>
          <a:p>
            <a:r>
              <a:rPr lang="en-US" dirty="0"/>
              <a:t>What are amendments – Application initiated</a:t>
            </a:r>
          </a:p>
        </p:txBody>
      </p:sp>
      <p:sp>
        <p:nvSpPr>
          <p:cNvPr id="3" name="Content Placeholder 2">
            <a:extLst>
              <a:ext uri="{FF2B5EF4-FFF2-40B4-BE49-F238E27FC236}">
                <a16:creationId xmlns:a16="http://schemas.microsoft.com/office/drawing/2014/main" id="{134DE7D5-96A1-4053-8545-0841C095A824}"/>
              </a:ext>
            </a:extLst>
          </p:cNvPr>
          <p:cNvSpPr>
            <a:spLocks noGrp="1"/>
          </p:cNvSpPr>
          <p:nvPr>
            <p:ph idx="1"/>
          </p:nvPr>
        </p:nvSpPr>
        <p:spPr>
          <a:xfrm>
            <a:off x="547849" y="2275192"/>
            <a:ext cx="7955020" cy="3450613"/>
          </a:xfrm>
        </p:spPr>
        <p:txBody>
          <a:bodyPr anchor="ctr">
            <a:normAutofit lnSpcReduction="10000"/>
          </a:bodyPr>
          <a:lstStyle/>
          <a:p>
            <a:r>
              <a:rPr lang="en-US" dirty="0"/>
              <a:t>Once an application is submitted, applicants are not able to make changes directly to the application </a:t>
            </a:r>
          </a:p>
          <a:p>
            <a:endParaRPr lang="en-US" dirty="0"/>
          </a:p>
          <a:p>
            <a:r>
              <a:rPr lang="en-US" dirty="0"/>
              <a:t>There is only one Amendment available on the Seattle Services Portal between when the application is submitted to when Street Use starts processing it – </a:t>
            </a:r>
            <a:r>
              <a:rPr lang="en-US" b="1" dirty="0"/>
              <a:t>ROW Withdrawal</a:t>
            </a:r>
          </a:p>
          <a:p>
            <a:endParaRPr lang="en-US" dirty="0"/>
          </a:p>
          <a:p>
            <a:r>
              <a:rPr lang="en-US" dirty="0"/>
              <a:t>Requests to change application information prior to issuance needs to be sent via email to </a:t>
            </a:r>
            <a:r>
              <a:rPr lang="en-US" dirty="0">
                <a:hlinkClick r:id="rId3"/>
              </a:rPr>
              <a:t>DOTPermits@seattle.gov</a:t>
            </a:r>
            <a:r>
              <a:rPr lang="en-US" dirty="0"/>
              <a:t> </a:t>
            </a:r>
          </a:p>
          <a:p>
            <a:pPr marL="0" indent="0" fontAlgn="base">
              <a:buNone/>
            </a:pPr>
            <a:endParaRPr lang="en-US" dirty="0"/>
          </a:p>
          <a:p>
            <a:endParaRPr lang="en-US"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Disk">
            <a:extLst>
              <a:ext uri="{FF2B5EF4-FFF2-40B4-BE49-F238E27FC236}">
                <a16:creationId xmlns:a16="http://schemas.microsoft.com/office/drawing/2014/main" id="{71CFF28C-E471-4D31-8C18-0D79784F29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DF8ECD92-B977-468E-A581-8D33104D05C0}"/>
              </a:ext>
            </a:extLst>
          </p:cNvPr>
          <p:cNvSpPr>
            <a:spLocks noGrp="1"/>
          </p:cNvSpPr>
          <p:nvPr>
            <p:ph type="sldNum" sz="quarter" idx="4"/>
          </p:nvPr>
        </p:nvSpPr>
        <p:spPr>
          <a:xfrm>
            <a:off x="10341428" y="6356350"/>
            <a:ext cx="1012371"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9ED83C-2D8A-42B0-BBF1-CDE43C1054AA}"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371156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AF3F-C9FC-43EF-A0ED-6E58D7B54805}"/>
              </a:ext>
            </a:extLst>
          </p:cNvPr>
          <p:cNvSpPr>
            <a:spLocks noGrp="1"/>
          </p:cNvSpPr>
          <p:nvPr>
            <p:ph type="title"/>
          </p:nvPr>
        </p:nvSpPr>
        <p:spPr>
          <a:xfrm>
            <a:off x="170790" y="0"/>
            <a:ext cx="9048096" cy="1325563"/>
          </a:xfrm>
        </p:spPr>
        <p:txBody>
          <a:bodyPr>
            <a:normAutofit/>
          </a:bodyPr>
          <a:lstStyle/>
          <a:p>
            <a:r>
              <a:rPr lang="en-US" dirty="0"/>
              <a:t>What are amendments – Permit issued</a:t>
            </a:r>
          </a:p>
        </p:txBody>
      </p:sp>
      <p:sp>
        <p:nvSpPr>
          <p:cNvPr id="3" name="Content Placeholder 2">
            <a:extLst>
              <a:ext uri="{FF2B5EF4-FFF2-40B4-BE49-F238E27FC236}">
                <a16:creationId xmlns:a16="http://schemas.microsoft.com/office/drawing/2014/main" id="{134DE7D5-96A1-4053-8545-0841C095A824}"/>
              </a:ext>
            </a:extLst>
          </p:cNvPr>
          <p:cNvSpPr>
            <a:spLocks noGrp="1"/>
          </p:cNvSpPr>
          <p:nvPr>
            <p:ph idx="1"/>
          </p:nvPr>
        </p:nvSpPr>
        <p:spPr>
          <a:xfrm>
            <a:off x="312551" y="1325563"/>
            <a:ext cx="8441124" cy="4759927"/>
          </a:xfrm>
        </p:spPr>
        <p:txBody>
          <a:bodyPr anchor="ctr">
            <a:normAutofit lnSpcReduction="10000"/>
          </a:bodyPr>
          <a:lstStyle/>
          <a:p>
            <a:r>
              <a:rPr lang="en-US" dirty="0"/>
              <a:t>An Amendment on an issued permit is used to request a change to application information (e.g. contacts), scope of work, dates, duration etc. </a:t>
            </a:r>
          </a:p>
          <a:p>
            <a:pPr lvl="1"/>
            <a:r>
              <a:rPr lang="en-US" sz="2000" dirty="0"/>
              <a:t>Changes to a permit not yet issued are done with a Corrections Cycle</a:t>
            </a:r>
          </a:p>
          <a:p>
            <a:endParaRPr lang="en-US" dirty="0"/>
          </a:p>
          <a:p>
            <a:r>
              <a:rPr lang="en-US" dirty="0"/>
              <a:t>Amendments have  different (shorter) process steps than an initial application </a:t>
            </a:r>
          </a:p>
          <a:p>
            <a:endParaRPr lang="en-US" dirty="0"/>
          </a:p>
          <a:p>
            <a:r>
              <a:rPr lang="en-US" dirty="0"/>
              <a:t>Documents are not required for an Amendment, but can be optionally uploaded</a:t>
            </a:r>
          </a:p>
          <a:p>
            <a:endParaRPr lang="en-US" dirty="0"/>
          </a:p>
          <a:p>
            <a:r>
              <a:rPr lang="en-US" dirty="0"/>
              <a:t>When an Amendment is issued, it updates information on its Parent (initial) permit record</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ontract">
            <a:extLst>
              <a:ext uri="{FF2B5EF4-FFF2-40B4-BE49-F238E27FC236}">
                <a16:creationId xmlns:a16="http://schemas.microsoft.com/office/drawing/2014/main" id="{932C1F13-6BF8-4618-9AC8-B40BDEBBC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DF8ECD92-B977-468E-A581-8D33104D05C0}"/>
              </a:ext>
            </a:extLst>
          </p:cNvPr>
          <p:cNvSpPr>
            <a:spLocks noGrp="1"/>
          </p:cNvSpPr>
          <p:nvPr>
            <p:ph type="sldNum" sz="quarter" idx="4"/>
          </p:nvPr>
        </p:nvSpPr>
        <p:spPr>
          <a:xfrm>
            <a:off x="10341428" y="6356350"/>
            <a:ext cx="1012371"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9ED83C-2D8A-42B0-BBF1-CDE43C1054AA}"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1270621414"/>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1_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4.xml><?xml version="1.0" encoding="utf-8"?>
<a:theme xmlns:a="http://schemas.openxmlformats.org/drawingml/2006/main" name="3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FD2F0E33E803419EAE818471D80FE7" ma:contentTypeVersion="10" ma:contentTypeDescription="Create a new document." ma:contentTypeScope="" ma:versionID="2d42e335afdd7b4af0ec9cbd1e5731e0">
  <xsd:schema xmlns:xsd="http://www.w3.org/2001/XMLSchema" xmlns:xs="http://www.w3.org/2001/XMLSchema" xmlns:p="http://schemas.microsoft.com/office/2006/metadata/properties" xmlns:ns3="a634f68e-6933-47c9-9855-e74ab711f9d9" xmlns:ns4="d5770308-502d-4600-9991-decfa01fb61a" targetNamespace="http://schemas.microsoft.com/office/2006/metadata/properties" ma:root="true" ma:fieldsID="8123a1567a48f3d36a3e622568f3c1f9" ns3:_="" ns4:_="">
    <xsd:import namespace="a634f68e-6933-47c9-9855-e74ab711f9d9"/>
    <xsd:import namespace="d5770308-502d-4600-9991-decfa01fb6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4f68e-6933-47c9-9855-e74ab711f9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70308-502d-4600-9991-decfa01fb6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0CD351-0561-4B41-9079-EB7703943C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3.xml><?xml version="1.0" encoding="utf-8"?>
<ds:datastoreItem xmlns:ds="http://schemas.openxmlformats.org/officeDocument/2006/customXml" ds:itemID="{2DB7A017-59A7-40F2-B2E7-A59E80483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4f68e-6933-47c9-9855-e74ab711f9d9"/>
    <ds:schemaRef ds:uri="d5770308-502d-4600-9991-decfa01fb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1523</TotalTime>
  <Words>5970</Words>
  <Application>Microsoft Office PowerPoint</Application>
  <PresentationFormat>Widescreen</PresentationFormat>
  <Paragraphs>787</Paragraphs>
  <Slides>62</Slides>
  <Notes>45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62</vt:i4>
      </vt:variant>
    </vt:vector>
  </HeadingPairs>
  <TitlesOfParts>
    <vt:vector size="70" baseType="lpstr">
      <vt:lpstr>Calibri</vt:lpstr>
      <vt:lpstr>Seattle Text</vt:lpstr>
      <vt:lpstr>Wingdings</vt:lpstr>
      <vt:lpstr>Arial</vt:lpstr>
      <vt:lpstr>Office Theme</vt:lpstr>
      <vt:lpstr>1_Office Theme</vt:lpstr>
      <vt:lpstr>2_Office Theme</vt:lpstr>
      <vt:lpstr>3_Office Theme</vt:lpstr>
      <vt:lpstr>Street Use Permit Amendments Overview </vt:lpstr>
      <vt:lpstr>Our vision, mission, and core values</vt:lpstr>
      <vt:lpstr>Workshop overview</vt:lpstr>
      <vt:lpstr>Permit types - what’s coming in November  </vt:lpstr>
      <vt:lpstr>Launch Schedule</vt:lpstr>
      <vt:lpstr>External training events</vt:lpstr>
      <vt:lpstr>Upcoming Q&amp;A Sessions</vt:lpstr>
      <vt:lpstr>What are amendments – Application initiated</vt:lpstr>
      <vt:lpstr>What are amendments – Permit issued</vt:lpstr>
      <vt:lpstr>Amendment types and descriptions</vt:lpstr>
      <vt:lpstr>Amendment types by permit type</vt:lpstr>
      <vt:lpstr>Amendment record ID’s</vt:lpstr>
      <vt:lpstr>PowerPoint Presentation</vt:lpstr>
      <vt:lpstr>PowerPoint Presentation</vt:lpstr>
      <vt:lpstr>PowerPoint Presentation</vt:lpstr>
      <vt:lpstr>Revision amendment overview</vt:lpstr>
      <vt:lpstr>Revision amendment application steps</vt:lpstr>
      <vt:lpstr>Revision amendment application steps</vt:lpstr>
      <vt:lpstr>Revision amendment application steps</vt:lpstr>
      <vt:lpstr>Revision amendment application steps</vt:lpstr>
      <vt:lpstr>Revision amendment application steps</vt:lpstr>
      <vt:lpstr>Revision amendment application steps</vt:lpstr>
      <vt:lpstr>Revision amendment application steps</vt:lpstr>
      <vt:lpstr>Revision amendment application steps</vt:lpstr>
      <vt:lpstr>Revision amendment application steps</vt:lpstr>
      <vt:lpstr>Revision amendment application steps</vt:lpstr>
      <vt:lpstr>Date Change amendment</vt:lpstr>
      <vt:lpstr>Date Change amendment</vt:lpstr>
      <vt:lpstr>Date Change amendment application steps</vt:lpstr>
      <vt:lpstr>PowerPoint Presentation</vt:lpstr>
      <vt:lpstr>Date Change amendment application steps</vt:lpstr>
      <vt:lpstr>Date Change amendment application steps</vt:lpstr>
      <vt:lpstr>Date Change amendment application rules</vt:lpstr>
      <vt:lpstr>Date Change amendment application rules</vt:lpstr>
      <vt:lpstr>Date Change amendment application steps</vt:lpstr>
      <vt:lpstr>Date Change amendment application steps</vt:lpstr>
      <vt:lpstr>Date Change amendment application steps</vt:lpstr>
      <vt:lpstr>Date Change amendment application steps</vt:lpstr>
      <vt:lpstr>Extension amendment</vt:lpstr>
      <vt:lpstr>Extension amendment application steps</vt:lpstr>
      <vt:lpstr>PowerPoint Presentation</vt:lpstr>
      <vt:lpstr>Extension amendment application steps</vt:lpstr>
      <vt:lpstr>Revision amendment application steps</vt:lpstr>
      <vt:lpstr>Extension amendment application steps</vt:lpstr>
      <vt:lpstr>Extension amendment application steps</vt:lpstr>
      <vt:lpstr>Extension amendment application steps</vt:lpstr>
      <vt:lpstr>Extension amendment application steps</vt:lpstr>
      <vt:lpstr>Extension amendment application steps</vt:lpstr>
      <vt:lpstr>How amendments interact with the Parent permit </vt:lpstr>
      <vt:lpstr>How amendments interact with the Parent permit </vt:lpstr>
      <vt:lpstr>How amendments interact with the Parent permit </vt:lpstr>
      <vt:lpstr>PowerPoint Presentation</vt:lpstr>
      <vt:lpstr>PowerPoint Presentation</vt:lpstr>
      <vt:lpstr>PowerPoint Presentation</vt:lpstr>
      <vt:lpstr>PowerPoint Presentation</vt:lpstr>
      <vt:lpstr>PowerPoint Presentation</vt:lpstr>
      <vt:lpstr>PowerPoint Presentation</vt:lpstr>
      <vt:lpstr>How to set up a new user account and link to a converted contact</vt:lpstr>
      <vt:lpstr>How to set up a new user account and link to a converted contact</vt:lpstr>
      <vt:lpstr>How to get help if you can’t find your converted permits</vt:lpstr>
      <vt:lpstr>Upcoming Q&amp;A Sessions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Use Permit Amendments Overview </dc:title>
  <dc:creator>Berry, Melody</dc:creator>
  <cp:lastModifiedBy>Berry, Melody</cp:lastModifiedBy>
  <cp:revision>1</cp:revision>
  <dcterms:created xsi:type="dcterms:W3CDTF">2020-11-01T21:54:04Z</dcterms:created>
  <dcterms:modified xsi:type="dcterms:W3CDTF">2020-11-04T18:59:14Z</dcterms:modified>
</cp:coreProperties>
</file>